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8.xml" ContentType="application/vnd.openxmlformats-officedocument.themeOverr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ink/ink2.xml" ContentType="application/inkml+xml"/>
  <Override PartName="/ppt/ink/ink3.xml" ContentType="application/inkml+xml"/>
  <Override PartName="/ppt/theme/themeOverride11.xml" ContentType="application/vnd.openxmlformats-officedocument.themeOverride+xml"/>
  <Override PartName="/ppt/notesSlides/notesSlide16.xml" ContentType="application/vnd.openxmlformats-officedocument.presentationml.notesSlide+xml"/>
  <Override PartName="/ppt/ink/ink4.xml" ContentType="application/inkml+xml"/>
  <Override PartName="/ppt/theme/themeOverride12.xml" ContentType="application/vnd.openxmlformats-officedocument.themeOverride+xml"/>
  <Override PartName="/ppt/notesSlides/notesSlide17.xml" ContentType="application/vnd.openxmlformats-officedocument.presentationml.notesSlide+xml"/>
  <Override PartName="/ppt/ink/ink5.xml" ContentType="application/inkml+xml"/>
  <Override PartName="/ppt/theme/themeOverride13.xml" ContentType="application/vnd.openxmlformats-officedocument.themeOverride+xml"/>
  <Override PartName="/ppt/notesSlides/notesSlide18.xml" ContentType="application/vnd.openxmlformats-officedocument.presentationml.notesSlide+xml"/>
  <Override PartName="/ppt/theme/themeOverride14.xml" ContentType="application/vnd.openxmlformats-officedocument.themeOverride+xml"/>
  <Override PartName="/ppt/notesSlides/notesSlide19.xml" ContentType="application/vnd.openxmlformats-officedocument.presentationml.notesSlide+xml"/>
  <Override PartName="/ppt/theme/themeOverride15.xml" ContentType="application/vnd.openxmlformats-officedocument.themeOverride+xml"/>
  <Override PartName="/ppt/notesSlides/notesSlide20.xml" ContentType="application/vnd.openxmlformats-officedocument.presentationml.notesSlide+xml"/>
  <Override PartName="/ppt/theme/themeOverride16.xml" ContentType="application/vnd.openxmlformats-officedocument.themeOverride+xml"/>
  <Override PartName="/ppt/notesSlides/notesSlide21.xml" ContentType="application/vnd.openxmlformats-officedocument.presentationml.notesSlide+xml"/>
  <Override PartName="/ppt/theme/themeOverride17.xml" ContentType="application/vnd.openxmlformats-officedocument.themeOverride+xml"/>
  <Override PartName="/ppt/notesSlides/notesSlide22.xml" ContentType="application/vnd.openxmlformats-officedocument.presentationml.notesSlide+xml"/>
  <Override PartName="/ppt/theme/themeOverride18.xml" ContentType="application/vnd.openxmlformats-officedocument.themeOverride+xml"/>
  <Override PartName="/ppt/notesSlides/notesSlide23.xml" ContentType="application/vnd.openxmlformats-officedocument.presentationml.notesSlide+xml"/>
  <Override PartName="/ppt/theme/themeOverride19.xml" ContentType="application/vnd.openxmlformats-officedocument.themeOverride+xml"/>
  <Override PartName="/ppt/notesSlides/notesSlide24.xml" ContentType="application/vnd.openxmlformats-officedocument.presentationml.notesSlide+xml"/>
  <Override PartName="/ppt/theme/themeOverride20.xml" ContentType="application/vnd.openxmlformats-officedocument.themeOverride+xml"/>
  <Override PartName="/ppt/notesSlides/notesSlide25.xml" ContentType="application/vnd.openxmlformats-officedocument.presentationml.notesSlide+xml"/>
  <Override PartName="/ppt/theme/themeOverride21.xml" ContentType="application/vnd.openxmlformats-officedocument.themeOverride+xml"/>
  <Override PartName="/ppt/notesSlides/notesSlide26.xml" ContentType="application/vnd.openxmlformats-officedocument.presentationml.notesSlide+xml"/>
  <Override PartName="/ppt/theme/themeOverride22.xml" ContentType="application/vnd.openxmlformats-officedocument.themeOverride+xml"/>
  <Override PartName="/ppt/notesSlides/notesSlide27.xml" ContentType="application/vnd.openxmlformats-officedocument.presentationml.notesSlide+xml"/>
  <Override PartName="/ppt/theme/themeOverride23.xml" ContentType="application/vnd.openxmlformats-officedocument.themeOverride+xml"/>
  <Override PartName="/ppt/notesSlides/notesSlide28.xml" ContentType="application/vnd.openxmlformats-officedocument.presentationml.notesSlide+xml"/>
  <Override PartName="/ppt/theme/themeOverride24.xml" ContentType="application/vnd.openxmlformats-officedocument.themeOverride+xml"/>
  <Override PartName="/ppt/notesSlides/notesSlide29.xml" ContentType="application/vnd.openxmlformats-officedocument.presentationml.notesSlide+xml"/>
  <Override PartName="/ppt/theme/themeOverride25.xml" ContentType="application/vnd.openxmlformats-officedocument.themeOverride+xml"/>
  <Override PartName="/ppt/notesSlides/notesSlide30.xml" ContentType="application/vnd.openxmlformats-officedocument.presentationml.notesSlide+xml"/>
  <Override PartName="/ppt/theme/themeOverride26.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47"/>
  </p:notesMasterIdLst>
  <p:handoutMasterIdLst>
    <p:handoutMasterId r:id="rId48"/>
  </p:handoutMasterIdLst>
  <p:sldIdLst>
    <p:sldId id="334" r:id="rId2"/>
    <p:sldId id="257" r:id="rId3"/>
    <p:sldId id="337" r:id="rId4"/>
    <p:sldId id="338" r:id="rId5"/>
    <p:sldId id="339" r:id="rId6"/>
    <p:sldId id="340" r:id="rId7"/>
    <p:sldId id="341" r:id="rId8"/>
    <p:sldId id="342" r:id="rId9"/>
    <p:sldId id="344" r:id="rId10"/>
    <p:sldId id="258" r:id="rId11"/>
    <p:sldId id="345" r:id="rId12"/>
    <p:sldId id="260" r:id="rId13"/>
    <p:sldId id="261" r:id="rId14"/>
    <p:sldId id="343" r:id="rId15"/>
    <p:sldId id="346" r:id="rId16"/>
    <p:sldId id="347" r:id="rId17"/>
    <p:sldId id="377" r:id="rId18"/>
    <p:sldId id="348" r:id="rId19"/>
    <p:sldId id="349" r:id="rId20"/>
    <p:sldId id="350" r:id="rId21"/>
    <p:sldId id="351" r:id="rId22"/>
    <p:sldId id="352" r:id="rId23"/>
    <p:sldId id="353" r:id="rId24"/>
    <p:sldId id="354" r:id="rId25"/>
    <p:sldId id="355" r:id="rId26"/>
    <p:sldId id="356" r:id="rId27"/>
    <p:sldId id="357"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FF6600"/>
    <a:srgbClr val="CCFF99"/>
    <a:srgbClr val="FFCC99"/>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5" autoAdjust="0"/>
    <p:restoredTop sz="70962" autoAdjust="0"/>
  </p:normalViewPr>
  <p:slideViewPr>
    <p:cSldViewPr>
      <p:cViewPr varScale="1">
        <p:scale>
          <a:sx n="59" d="100"/>
          <a:sy n="59" d="100"/>
        </p:scale>
        <p:origin x="1446" y="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636" y="285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6" name="Rectangle 4">
            <a:extLst>
              <a:ext uri="{FF2B5EF4-FFF2-40B4-BE49-F238E27FC236}">
                <a16:creationId xmlns:a16="http://schemas.microsoft.com/office/drawing/2014/main" id="{93989CD0-49AE-B686-EFD9-8B60A5530E04}"/>
              </a:ext>
            </a:extLst>
          </p:cNvPr>
          <p:cNvSpPr>
            <a:spLocks noGrp="1" noChangeArrowheads="1"/>
          </p:cNvSpPr>
          <p:nvPr>
            <p:ph type="ftr" sz="quarter" idx="2"/>
          </p:nvPr>
        </p:nvSpPr>
        <p:spPr bwMode="auto">
          <a:xfrm>
            <a:off x="0" y="9118600"/>
            <a:ext cx="31702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3" tIns="48327" rIns="96653" bIns="48327" numCol="1" anchor="b" anchorCtr="0" compatLnSpc="1">
            <a:prstTxWarp prst="textNoShape">
              <a:avLst/>
            </a:prstTxWarp>
          </a:bodyPr>
          <a:lstStyle>
            <a:lvl1pPr algn="l" defTabSz="966788">
              <a:defRPr sz="1200" smtClean="0"/>
            </a:lvl1pPr>
          </a:lstStyle>
          <a:p>
            <a:pPr>
              <a:defRPr/>
            </a:pPr>
            <a:endParaRPr lang="en-US" altLang="ar-EG"/>
          </a:p>
        </p:txBody>
      </p:sp>
      <p:sp>
        <p:nvSpPr>
          <p:cNvPr id="177157" name="Rectangle 5">
            <a:extLst>
              <a:ext uri="{FF2B5EF4-FFF2-40B4-BE49-F238E27FC236}">
                <a16:creationId xmlns:a16="http://schemas.microsoft.com/office/drawing/2014/main" id="{2EFA0822-E6B0-F7B4-A7DF-08EB545973F9}"/>
              </a:ext>
            </a:extLst>
          </p:cNvPr>
          <p:cNvSpPr>
            <a:spLocks noGrp="1" noChangeArrowheads="1"/>
          </p:cNvSpPr>
          <p:nvPr>
            <p:ph type="sldNum" sz="quarter" idx="3"/>
          </p:nvPr>
        </p:nvSpPr>
        <p:spPr bwMode="auto">
          <a:xfrm>
            <a:off x="4143375" y="9118600"/>
            <a:ext cx="31702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3" tIns="48327" rIns="96653" bIns="48327" numCol="1" anchor="b" anchorCtr="0" compatLnSpc="1">
            <a:prstTxWarp prst="textNoShape">
              <a:avLst/>
            </a:prstTxWarp>
          </a:bodyPr>
          <a:lstStyle>
            <a:lvl1pPr algn="r" defTabSz="966788">
              <a:defRPr sz="1200"/>
            </a:lvl1pPr>
          </a:lstStyle>
          <a:p>
            <a:fld id="{3A86FE77-77F3-468B-8FC4-CB49C9EBE8E1}" type="slidenum">
              <a:rPr lang="en-US" altLang="ar-EG"/>
              <a:pPr/>
              <a:t>‹#›</a:t>
            </a:fld>
            <a:endParaRPr lang="en-US" altLang="ar-EG"/>
          </a:p>
        </p:txBody>
      </p:sp>
      <p:sp>
        <p:nvSpPr>
          <p:cNvPr id="177158" name="Rectangle 6">
            <a:extLst>
              <a:ext uri="{FF2B5EF4-FFF2-40B4-BE49-F238E27FC236}">
                <a16:creationId xmlns:a16="http://schemas.microsoft.com/office/drawing/2014/main" id="{1A0C80CC-9F5C-5B20-D8EA-F4D2DC21B29E}"/>
              </a:ext>
            </a:extLst>
          </p:cNvPr>
          <p:cNvSpPr>
            <a:spLocks noChangeArrowheads="1"/>
          </p:cNvSpPr>
          <p:nvPr/>
        </p:nvSpPr>
        <p:spPr bwMode="auto">
          <a:xfrm>
            <a:off x="533400" y="304800"/>
            <a:ext cx="38163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43" tIns="50122" rIns="100243" bIns="50122"/>
          <a:lstStyle>
            <a:lvl1pPr algn="l" defTabSz="1003300">
              <a:defRPr sz="2400">
                <a:solidFill>
                  <a:schemeClr val="tx1"/>
                </a:solidFill>
                <a:latin typeface="Times New Roman" panose="02020603050405020304" pitchFamily="18" charset="0"/>
              </a:defRPr>
            </a:lvl1pPr>
            <a:lvl2pPr marL="500063" algn="l" defTabSz="1003300">
              <a:defRPr sz="2400">
                <a:solidFill>
                  <a:schemeClr val="tx1"/>
                </a:solidFill>
                <a:latin typeface="Times New Roman" panose="02020603050405020304" pitchFamily="18" charset="0"/>
              </a:defRPr>
            </a:lvl2pPr>
            <a:lvl3pPr marL="1003300" algn="l" defTabSz="1003300">
              <a:defRPr sz="2400">
                <a:solidFill>
                  <a:schemeClr val="tx1"/>
                </a:solidFill>
                <a:latin typeface="Times New Roman" panose="02020603050405020304" pitchFamily="18" charset="0"/>
              </a:defRPr>
            </a:lvl3pPr>
            <a:lvl4pPr marL="1503363" algn="l" defTabSz="1003300">
              <a:defRPr sz="2400">
                <a:solidFill>
                  <a:schemeClr val="tx1"/>
                </a:solidFill>
                <a:latin typeface="Times New Roman" panose="02020603050405020304" pitchFamily="18" charset="0"/>
              </a:defRPr>
            </a:lvl4pPr>
            <a:lvl5pPr marL="2005013" algn="l" defTabSz="1003300">
              <a:defRPr sz="2400">
                <a:solidFill>
                  <a:schemeClr val="tx1"/>
                </a:solidFill>
                <a:latin typeface="Times New Roman" panose="02020603050405020304" pitchFamily="18" charset="0"/>
              </a:defRPr>
            </a:lvl5pPr>
            <a:lvl6pPr marL="2462213" algn="l" defTabSz="1003300" rtl="0" eaLnBrk="0" fontAlgn="base" hangingPunct="0">
              <a:spcBef>
                <a:spcPct val="0"/>
              </a:spcBef>
              <a:spcAft>
                <a:spcPct val="0"/>
              </a:spcAft>
              <a:defRPr sz="2400">
                <a:solidFill>
                  <a:schemeClr val="tx1"/>
                </a:solidFill>
                <a:latin typeface="Times New Roman" panose="02020603050405020304" pitchFamily="18" charset="0"/>
              </a:defRPr>
            </a:lvl6pPr>
            <a:lvl7pPr marL="2919413" algn="l" defTabSz="1003300" rtl="0" eaLnBrk="0" fontAlgn="base" hangingPunct="0">
              <a:spcBef>
                <a:spcPct val="0"/>
              </a:spcBef>
              <a:spcAft>
                <a:spcPct val="0"/>
              </a:spcAft>
              <a:defRPr sz="2400">
                <a:solidFill>
                  <a:schemeClr val="tx1"/>
                </a:solidFill>
                <a:latin typeface="Times New Roman" panose="02020603050405020304" pitchFamily="18" charset="0"/>
              </a:defRPr>
            </a:lvl7pPr>
            <a:lvl8pPr marL="3376613" algn="l" defTabSz="1003300" rtl="0" eaLnBrk="0" fontAlgn="base" hangingPunct="0">
              <a:spcBef>
                <a:spcPct val="0"/>
              </a:spcBef>
              <a:spcAft>
                <a:spcPct val="0"/>
              </a:spcAft>
              <a:defRPr sz="2400">
                <a:solidFill>
                  <a:schemeClr val="tx1"/>
                </a:solidFill>
                <a:latin typeface="Times New Roman" panose="02020603050405020304" pitchFamily="18" charset="0"/>
              </a:defRPr>
            </a:lvl8pPr>
            <a:lvl9pPr marL="3833813" algn="l" defTabSz="1003300" rtl="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ar-EG" sz="1800" b="1" i="1"/>
              <a:t>Design and Analysis of Algorithms</a:t>
            </a:r>
          </a:p>
        </p:txBody>
      </p:sp>
      <p:sp>
        <p:nvSpPr>
          <p:cNvPr id="177159" name="Rectangle 7">
            <a:extLst>
              <a:ext uri="{FF2B5EF4-FFF2-40B4-BE49-F238E27FC236}">
                <a16:creationId xmlns:a16="http://schemas.microsoft.com/office/drawing/2014/main" id="{7ABCF1FE-D59B-B931-B6AB-603974159C94}"/>
              </a:ext>
            </a:extLst>
          </p:cNvPr>
          <p:cNvSpPr>
            <a:spLocks noChangeArrowheads="1"/>
          </p:cNvSpPr>
          <p:nvPr/>
        </p:nvSpPr>
        <p:spPr bwMode="auto">
          <a:xfrm>
            <a:off x="4322763" y="304800"/>
            <a:ext cx="2382837"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43" tIns="50122" rIns="100243" bIns="50122"/>
          <a:lstStyle>
            <a:lvl1pPr algn="l" defTabSz="1003300">
              <a:defRPr sz="2400">
                <a:solidFill>
                  <a:schemeClr val="tx1"/>
                </a:solidFill>
                <a:latin typeface="Times New Roman" panose="02020603050405020304" pitchFamily="18" charset="0"/>
              </a:defRPr>
            </a:lvl1pPr>
            <a:lvl2pPr marL="500063" algn="l" defTabSz="1003300">
              <a:defRPr sz="2400">
                <a:solidFill>
                  <a:schemeClr val="tx1"/>
                </a:solidFill>
                <a:latin typeface="Times New Roman" panose="02020603050405020304" pitchFamily="18" charset="0"/>
              </a:defRPr>
            </a:lvl2pPr>
            <a:lvl3pPr marL="1003300" algn="l" defTabSz="1003300">
              <a:defRPr sz="2400">
                <a:solidFill>
                  <a:schemeClr val="tx1"/>
                </a:solidFill>
                <a:latin typeface="Times New Roman" panose="02020603050405020304" pitchFamily="18" charset="0"/>
              </a:defRPr>
            </a:lvl3pPr>
            <a:lvl4pPr marL="1503363" algn="l" defTabSz="1003300">
              <a:defRPr sz="2400">
                <a:solidFill>
                  <a:schemeClr val="tx1"/>
                </a:solidFill>
                <a:latin typeface="Times New Roman" panose="02020603050405020304" pitchFamily="18" charset="0"/>
              </a:defRPr>
            </a:lvl4pPr>
            <a:lvl5pPr marL="2005013" algn="l" defTabSz="1003300">
              <a:defRPr sz="2400">
                <a:solidFill>
                  <a:schemeClr val="tx1"/>
                </a:solidFill>
                <a:latin typeface="Times New Roman" panose="02020603050405020304" pitchFamily="18" charset="0"/>
              </a:defRPr>
            </a:lvl5pPr>
            <a:lvl6pPr marL="2462213" algn="l" defTabSz="1003300" rtl="0" eaLnBrk="0" fontAlgn="base" hangingPunct="0">
              <a:spcBef>
                <a:spcPct val="0"/>
              </a:spcBef>
              <a:spcAft>
                <a:spcPct val="0"/>
              </a:spcAft>
              <a:defRPr sz="2400">
                <a:solidFill>
                  <a:schemeClr val="tx1"/>
                </a:solidFill>
                <a:latin typeface="Times New Roman" panose="02020603050405020304" pitchFamily="18" charset="0"/>
              </a:defRPr>
            </a:lvl6pPr>
            <a:lvl7pPr marL="2919413" algn="l" defTabSz="1003300" rtl="0" eaLnBrk="0" fontAlgn="base" hangingPunct="0">
              <a:spcBef>
                <a:spcPct val="0"/>
              </a:spcBef>
              <a:spcAft>
                <a:spcPct val="0"/>
              </a:spcAft>
              <a:defRPr sz="2400">
                <a:solidFill>
                  <a:schemeClr val="tx1"/>
                </a:solidFill>
                <a:latin typeface="Times New Roman" panose="02020603050405020304" pitchFamily="18" charset="0"/>
              </a:defRPr>
            </a:lvl7pPr>
            <a:lvl8pPr marL="3376613" algn="l" defTabSz="1003300" rtl="0" eaLnBrk="0" fontAlgn="base" hangingPunct="0">
              <a:spcBef>
                <a:spcPct val="0"/>
              </a:spcBef>
              <a:spcAft>
                <a:spcPct val="0"/>
              </a:spcAft>
              <a:defRPr sz="2400">
                <a:solidFill>
                  <a:schemeClr val="tx1"/>
                </a:solidFill>
                <a:latin typeface="Times New Roman" panose="02020603050405020304" pitchFamily="18" charset="0"/>
              </a:defRPr>
            </a:lvl8pPr>
            <a:lvl9pPr marL="3833813" algn="l" defTabSz="1003300" rtl="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US" altLang="ar-EG" sz="1800" b="1" i="1"/>
              <a:t>Chapter 5</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4-11T10:01:01.91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FF"/>
    </inkml:brush>
  </inkml:definitions>
  <inkml:trace contextRef="#ctx0" brushRef="#br0">3466 7654 244 0,'0'-12'123'0,"0"12"13"16,0 0-1-16,-6-10-19 15,6 10-10-15,0 0-22 0,0 0-21 16,-12 7-47-16,12-7-16 16,-12 15 0-16,12-15 0 15,-18 18 0-15,9-5 0 16,-1-1 0-16,-2 3 0 15,0 3 0-15,-2 3 0 16,-3 4 0-16,-3 5 0 16,-4 4 0-16,-5 3 0 15,-6 7 0-15,-3 2 0 16,-3 4 0-16,-3 3 0 16,-1 2 0-16,-1 2 0 15,4 4 0 1,0 2 0-16,-1 3 0 15,4 5 0-15,-2 6 0 16,1 4 0-16,0 4 0 16,0 5 0-16,4 3 0 15,1 6 0-15,2 3 0 16,5 3 0-16,1 2 0 16,5 5 0-16,6 3 0 15,3 2 0-15,3 5 0 16,3 1 0-16,2 2 0 0,5 1 0 15,0 2 0-15,8-1 0 16,4-2 0-16,7-1 0 16,3 1 0-16,9-1 0 15,9-3 0-15,3-4 0 0,6-3 0 16,6-1 0-16,3-3 0 16,5-4 0-16,4-4 0 15,3-7 0-15,-2-2 0 16,2-4 0-16,2-6 0 15,-2-7 0-15,-2-5 0 16,-4-8 0-16,-2-6 0 16,-5-7 0-16,-5-9 0 15,-6-7 0-15,-8-11 0 16,-10-6 0-16,-2-10-3 16,-9-7 1-16,-4-16-1 15,-6-5-1-15,2-9 1 0,-6-4 0 16,-3-5 1-16,5 0-2 15,-5-2 2-15,-3 3 0 16,-2 4 1-16,-4 5 2 16,1 5 2-16,-2 6 2 15,-1 3-1-15,1 4 2 16,10 11-3-16,-14-13 0 16,14 13-1-16,0 0 0 15,0 17-2-15,11 0-3 16,4 5 1-16,6 7 2 15,5 4-1-15,6 5 2 16,1 0-1-16,2 2 5 16,-4-1-5-16,-3-2 0 15,-7-2 0-15,-8-2 0 16,-9-1 0-16,-11-1 0 16,-11 0 0-16,-10-3 0 15,-10-3 0-15,-6-7-61 16,-5-1-54-16,4-7-34 15,2-10-18-15,12-6-10 16,9-12 1-16,22-1-2 0</inkml:trace>
  <inkml:trace contextRef="#ctx0" brushRef="#br0" timeOffset="692.48">5335 12552 84 0,'34'7'70'16,"9"5"-10"-16,-3-1 2 16,4 3 21-16,-1 0 27 15,-4 0-7-15,-3 1 2 16,-4-4-11-16,0 3-7 16,-12-6-18-16,2 2-10 15,-11-5-34-15,0 0-24 16,-11-5-3-16,0 0 4 15,0 0 2-15,0 0 1 16,0 0-3-16,0 0-2 16,0 0 0-16,0 0 0 0,0 0 0 15,0 0 0-15,-11 9 0 16,11-9 0-16,0 0 0 16,0 0 0-16,0 0 0 15,-12 0-15-15,12 0-7 16,0 0 2-16,0 0-4 15,-12 0-11-15,12 0-12 16,0 0-22-16,0 0-25 16,0 0-15-16,0 0-20 15,0 0-23-15,-6-10 4 16,6 10 1-16,0 0 135 0</inkml:trace>
  <inkml:trace contextRef="#ctx0" brushRef="#br1" timeOffset="6318.17">6057 12673 128 0,'23'-8'100'15,"-3"2"32"-15,1 2-9 16,-7 0-12-16,-3 4 0 16,-11 0-9-16,10 0-2 15,-10 0-20-15,0 0-44 16,0 0-36-16,-13 0 0 0,-4 3 0 15,-4-3 0-15,-11 5 0 16,-7-2 0-16,-12 1 0 16,-12 1 0-16,-11 3 0 15,-8-1 0-15,-2 6 0 16,-1-2 0-16,6 3 0 16,5-1 0-16,11-1 0 15,11-3 0-15,15-1 0 16,10-3 0-16,15-1 0 15,12-4-5-15,0 11-5 16,16-6 2-16,11 3-2 16,5 5 3-16,9 0 5 15,9 6 3-15,8-1-1 0,9 1 0 16,7 5-1-16,-1-1 2 16,0 3-1-16,-1 0 1 15,-10 4 0 1,-8-1 3-16,-13-1 5 0,-12 2 2 15,-12-1-2-15,-9 6-3 16,-20-2-6-16,-13 9 0 16,-12 0 0-16,-13 3 0 15,-13 4 0-15,-5-1 0 16,-8 0 0-16,1-2 0 16,5-5 0-16,3-6 0 15,10-7 0 1,14-5 0-16,11-7 0 0,10-3-10 15,12-4 1-15,10-9 1 16,0 0 1-16,23 8 0 16,6-8 1-16,14 0 4 15,12 0 3-15,15 0-1 16,10 0 1-16,10 0-1 16,6 3 0-16,2 1 0 15,-5 0 1-15,-8 0 0 16,-11 1 0-16,-12 0 1 15,-17-2-1-15,-12-3 1 16,-10 0 0-16,-5-6-4 16,-7-1-63-16,-11-4-49 15,0-3-36-15,-9 3-16 0,-4-5-5 0,1 9-3 16,-11-4 30-16</inkml:trace>
  <inkml:trace contextRef="#ctx0" brushRef="#br1" timeOffset="6727.19">5679 14062 654 0,'-13'0'182'0,"13"0"-28"16,0 12-121-16,-2-2-33 15,2 4 0-15,0 4 0 16,0 4 0-16,0 4 0 16,-5 1 0-16,5 3 0 15,0-3 0-15,0 2 0 16,0-8-10-16,0 3-102 0,0-7-41 16,0-17-20-16,0 12-4 15,0-12-2-15,-3-15-2 16</inkml:trace>
  <inkml:trace contextRef="#ctx0" brushRef="#br1" timeOffset="6984.73">5709 13834 571 0,'8'-13'183'16,"2"5"-36"0,2 4-72-16,-2-3-82 0,0 2 3 15,-10 5 4-15,20-4 1 16,-20 4-4-16,14 0-68 16,-14 0-38-16,14 18-40 15,-14-18-16-15,14 25-6 0,-14-13 0 16,8 8 44-16</inkml:trace>
  <inkml:trace contextRef="#ctx0" brushRef="#br1" timeOffset="7233.65">5870 14076 386 0,'10'-3'174'0,"10"3"-11"16,2-5-43-16,-1 2-28 15,9 3-38-15,-2 0-53 16,-1 0 0-16,1 0-2 0,-5 3-12 16,-2 2-66-16,-8-5-24 15,-2 7-23-15,-11-7-10 16,9 10-13-16,-9-10-6 15,-7 15-7-15</inkml:trace>
  <inkml:trace contextRef="#ctx0" brushRef="#br1" timeOffset="7440.87">6002 14277 503 0,'15'7'148'15,"2"-4"-22"-15,5 3-24 16,-2-6-26-16,4 0-44 16,-1 0-116-16,-2-3-36 15,-2-4-23-15,0-4-15 0,-4-4-7 16,2-3-5 0,-4-6 23-16</inkml:trace>
  <inkml:trace contextRef="#ctx0" brushRef="#br1" timeOffset="7645.29">6379 13986 399 0,'0'0'152'0,"11"5"-11"0,-5 10-24 15,-6 1-29-15,3 11-24 16,-3-1-23 0,3 8-25-16,-3 3-14 15,0-2 1-15,-3-1-5 16,0-4-40-16,3-3-61 15,-5-6-47-15,5-21-24 16,-3 10-5-16,-1-24-4 16,4-6-1-16</inkml:trace>
  <inkml:trace contextRef="#ctx0" brushRef="#br1" timeOffset="8358.49">5685 12137 498 0,'0'0'173'0,"0"0"-39"0,0 0-61 16,-10 20-14 0,0-9-12-16,2 7-25 15,-2 4-16-15,-1 2 1 16,0 2-3-16,2-2-4 0,2 0 0 15,1-7-4-15,6-2-3 16,0-15-1-16,0 0 2 16,11 0-2-16,2-13 4 15,6-2-1-15,1-5 3 16,3-2 1-16,4-4 1 16,0-2 2-16,4 0-3 15,-1 2 1-15,-5 2 0 16,0 3 3-16,-4 6-2 0,-5 4 3 15,-1 11-1 1,-4 6 0-16,-6 6 1 0,2 6 1 16,-7 3-1-16,3 5-2 15,-3 1 1-15,7 2-5 16,-3-3-49 0,-4-5-40-16,11 0-30 0,-2-6-23 15,1-9-16-15,5-1-10 16,0-13-5-16,7-1 78 15</inkml:trace>
  <inkml:trace contextRef="#ctx0" brushRef="#br1" timeOffset="8600.2">6269 12084 177 0,'0'10'160'0,"0"-10"-25"15,0 0-19-15,20 16-7 16,-7-11-1-16,9 1-17 16,-1-6-24-16,10 8-26 15,-2-8-38-15,2 4-2 16,-2-4-1-16,1-6-39 16,0 2-63-16,-8-1-28 0,-1-4-20 15,-4 3-6 1,-3-6-7-16,0 4-7 15</inkml:trace>
  <inkml:trace contextRef="#ctx0" brushRef="#br1" timeOffset="8852.15">6761 11869 638 0,'0'0'176'0,"0"0"-36"16,-10 14-71-16,6 0-69 16,-4 5 0-16,3 6 0 15,-3 5 0-15,-2 6 0 16,0 5-15-16,1 7-80 16,-4 1-32-16,4 2-21 15,5 1-11-15,-2-3-10 0,8 4-1 16,4-8 30-16</inkml:trace>
  <inkml:trace contextRef="#ctx0" brushRef="#br1" timeOffset="9773.92">8544 12473 10 0,'15'9'111'15,"-15"-9"44"1,0 0-29-16,0 0 2 0,-19 3-1 16,0-3-6-1,-9 0-9-15,-1 0-16 0,-12-3-59 16,-5 3-37-16,-8-4 0 15,-8 4 0-15,-4 0 0 16,-4 0 0 0,0 0 0-16,3 0 0 15,5 4 0-15,9-1 0 16,12 0 0-16,9 2 0 16,13 0 0-16,7 2 0 15,12-7 0-15,0 21 0 16,12-7 0-16,2 5-6 15,5 2 0-15,5 6 2 16,2 2 0-16,6 4-1 0,0 2 0 0,2-2 1 0,-1 1-1 16,-1 1 0-16,-4-2 1 15,-5 0 5-15,-4-1 0 16,-5 0 4-16,-7 2 0 16,-7 3 3-16,0-1 0 15,-8 1 2-15,-5 1-3 16,-2 1-4-16,-8 1-3 15,-4 1 0-15,-6-1 0 16,-3 0 0-16,-2-3 0 16,-3-1 0-16,6-1 0 15,-1-6 0-15,8-4 0 16,6-5-12-16,8-6 2 16,14-14 2-16,-6 16-1 15,6-16 1-15,29 3-1 16,2-3 3-1,12 0 3 1,15-4 1-16,17 4 1 0,14 0-1 16,17-4 0-16,9 4 1 15,4 0 0-15,4 0-1 16,-4 5 2-16,-6-5-1 16,-14 0 1-16,-13 0 1 15,-13 0 0-15,-18 0-1 16,-12 0-16-16,-17-7-77 15,-11 1-41-15,-15 6-19 16,0 0-12-16,-29-8-1 16,-5 8-3-16</inkml:trace>
  <inkml:trace contextRef="#ctx0" brushRef="#br1" timeOffset="10267.39">8217 13961 561 0,'0'0'170'0,"17"0"4"0,-17 0-77 16,10 12-105-1,-10-12-5-15,5 23 11 16,-5-4 4-16,0 3 4 0,-2 5-8 16,-2 4 6-16,0 4-8 15,0 0 5 1,-2 2 2-1,0 0-3-15,0-1 2 16,0-1-1-16,-2-2 1 0,-3-3-1 16,1-5 1-16,-1-1-1 15,-3-5 1 1,0-5-1-16,-1-3 1 16,-1-7-3-16,1-4-1 15,0-7-1-15,-2-11-2 16,5-7-1-16,-5-12-50 0,6-5-51 0,-2-8-25 15,5-7-25-15,4-2-10 16,1-7-2-16,7 7-2 16</inkml:trace>
  <inkml:trace contextRef="#ctx0" brushRef="#br1" timeOffset="10454.84">8274 13658 556 0,'0'0'172'16,"10"8"-48"-16,-10-8-46 0,12 16-50 16,-12-16-96-16,9 12-37 15,-9-12-21 1,0 0-12-16,0 11-11 0,0-11-9 16,0 0-14-16</inkml:trace>
  <inkml:trace contextRef="#ctx0" brushRef="#br1" timeOffset="10713.74">8456 14011 526 0,'32'6'175'15,"-1"-9"-12"-15,4-2-74 16,3 0-89-16,2 0-1 16,-1 2 0-16,-6 3 1 15,-2-5 0-15,-3 5-1 16,-7-4-55-16,-2 4-47 16,-7 5-30-16,-12-5-28 15,3 13-2-15,-20-9-7 16,2 9 6-16</inkml:trace>
  <inkml:trace contextRef="#ctx0" brushRef="#br1" timeOffset="10905.43">8503 14208 480 0,'34'5'169'0,"6"-2"-37"16,7-3-36-16,10 0-17 15,-3 5-125-15,2-8-76 16,-6-6-46-16,-1 1-8 16,-13-12-4-16,-4 1 1 15</inkml:trace>
  <inkml:trace contextRef="#ctx0" brushRef="#br1" timeOffset="11164.25">9050 13890 516 0,'-12'28'181'0,"0"5"-46"15,4 5-75-15,-3-3-10 16,5 3-16-16,1-6-34 16,5-3-3-16,10-8 0 15,5-7 2-15,7-7-2 16,6-7 0-16,4-3 1 0,2-8 0 0,-2-8 3 15,-4-7-2-15,-5-6-1 16,-5-5-73-16,-6-3-74 16,-7-2-22-16,-14-6-6 15,-3-1-2-15,-14-14-4 16</inkml:trace>
  <inkml:trace contextRef="#ctx0" brushRef="#br1" timeOffset="11857.67">8122 11824 653 0,'0'0'172'0,"0"0"-44"0,0 0-79 15,4 12-49 1,-10 3-5-16,0 5 4 15,-1 1 5 1,-3 4 5-16,5 4-3 0,-1 0-7 16,2 1-2-16,0-2 2 15,4 0-2-15,-3-2-14 16,3-4-41-16,0-4-33 16,0-3-34-16,0-15-29 15,0 0-9-15,13 0-9 0,-2-12 2 16,-2-13 113-16</inkml:trace>
  <inkml:trace contextRef="#ctx0" brushRef="#br1" timeOffset="12090.21">8200 11598 542 0,'0'-10'175'0,"-8"-2"-4"16,8 12-52-16,0-11-103 15,0 11-16-15,0 0-12 16,23 15-42-16,-23-15-21 16,20 23-9-16,-8-8-12 15,5 4-15-15,-1-1-10 16,4 2-11-16,-1 2-2 16,0-3 32-16,5 6 14 15,-10-8 74-15</inkml:trace>
  <inkml:trace contextRef="#ctx0" brushRef="#br1" timeOffset="12274.24">8400 11911 385 0,'17'4'137'0,"-2"-4"-3"15,6 0-15-15,4-4-18 0,-2-3-24 16,9 0-25-1,-1-3-53-15,1-5-34 16,0 0-64-16,1-1-39 0,-5-4-18 16,7 0-9-16,-8-7-3 15,4 3-1-15</inkml:trace>
  <inkml:trace contextRef="#ctx0" brushRef="#br1" timeOffset="12521.71">9008 11539 381 0,'0'11'175'16,"5"8"1"-16,-5 2-69 16,4 4-33-16,0 10 2 15,-4 5-42-15,0 5-34 0,0 4 0 0,0 2 0 16,0 2 0-16,0-2-91 15,0-3-64-15,0 0-8 16,-9-14-9-16,9-1 2 16,-2-13-6-16</inkml:trace>
  <inkml:trace contextRef="#ctx0" brushRef="#br1" timeOffset="13391.06">10187 12850 527 0,'18'0'170'0,"-2"-9"-41"16,4-1-91-16,2-3-41 15,-4-4 33-15,1 2 4 16,-4-5-11-16,-3 1-11 15,-2-2-4-15,-2 1 3 0,-5 0-4 16,0 6 2 0,3 2-4-16,-6 2-3 0,0 10 1 15,0-10-2-15,0 10-2 16,0 0 2-16,-10 17-4 16,3-3 2-16,2 8-2 15,-3 8-1-15,-3 6 1 16,2 10-2-16,2 7 1 15,0 7-1-15,-1 5 4 16,5 0-1-16,-4-2 4 16,4-1 4-16,-4-3-4 15,4-4-5-15,-6-9 5 16,1-7-5-16,2-6 5 16,-2-6-6-16,-1-8 4 15,5-3-8-15,4-16 6 0,-7 11-4 16,7-11-67-16,0 0-63 15,8-28-34-15,-2 7 0 16,0-8-3-16,4-1-1 16</inkml:trace>
  <inkml:trace contextRef="#ctx0" brushRef="#br1" timeOffset="14141.08">11379 13175 107 0,'0'0'173'16,"0"0"-20"-16,10 0-39 16,-10 0-9-16,20 0-10 15,-3 0-1-15,0-4-15 16,13 4-50-16,0 4-27 16,4-4-1-16,5 7-2 15,-2-2 1-15,3-1-5 16,-7-1-71-16,-2 3-27 0,-3-1-23 15,-12-1-10-15,2 3-15 16,-18-7-2-16,4 20-4 16</inkml:trace>
  <inkml:trace contextRef="#ctx0" brushRef="#br1" timeOffset="14308.56">11536 13496 485 0,'22'15'141'0,"12"-1"-20"16,16-6-16 0,12-1-38-16,12-4-139 15,2-6-55-15,1-11-39 16,4-1-8-16,-7-17 0 0,-2-1 1 16</inkml:trace>
  <inkml:trace contextRef="#ctx0" brushRef="#br1" timeOffset="15057.31">13395 12387 642 0,'35'-9'179'16,"0"3"-13"-16,-11 0-170 16,0 6 3-16,-6 0 3 0,-18 0 5 15,0 0-1-15,0 0 0 16,-29 7 1-16,-8-7 0 16,-11 6-1-16,-13-6-6 15,-8 4 0 1,-11-4 0-16,-1 6 0 0,-2-2 0 15,5 0 0 1,8-1 0-16,13-3-2 0,11 8-6 16,12-3-1-16,12 4-1 15,8-1 1-15,10 5 0 16,4 1 0-16,15 7 0 16,-1 3 3-16,10 4 3 15,4 4 2-15,5 2-4 0,7 4 3 16,5 4-3-16,1 4 2 15,2 3-1-15,-3 3 0 16,-1 5 1 0,-3 3 2-16,-11 2 5 0,-2 2-1 15,-14-1 4-15,-6-1-7 16,-8-4 8-16,-12-1-6 31,-7-5 7-31,-8-5-9 16,-5-5 8-16,0-4-10 0,-1-6 5 15,4-8-1-15,4-3-5 16,4-6-4-16,10-5-1 16,11-10-1-16,0 0 1 15,10 9 0-15,11-9 0 16,10-4 2 0,11 4 4-16,11-5 3 0,11 5 2 15,9 0-1-15,7 0-3 16,2 5 2-16,-3-1 0 15,-3-1 1-15,-11-3-2 16,-10 0 0-16,-12-6-2 16,-13 0 3-16,-13 1-57 15,-17 5-59-15,6-20-37 0,-6 20-11 16,-24-10-5-16,3 10 1 16</inkml:trace>
  <inkml:trace contextRef="#ctx0" brushRef="#br1" timeOffset="15434.66">13111 14137 591 0,'11'7'176'16,"-11"-7"-7"-16,0 0-173 16,11 18 0-16,-11-2 2 15,0 4 8-15,0 4-1 16,-4 4 0-16,4 4-3 15,-2 0 0-15,2 1-2 0,0-3 1 16,0-2-5-16,2-8-74 16,5-2-42-16,0-3-38 15,-7-15-13-15,17 4-4 16,-10-17 0-16</inkml:trace>
  <inkml:trace contextRef="#ctx0" brushRef="#br1" timeOffset="15647.92">13247 13892 586 0,'29'0'175'0,"-17"-5"-30"16,7 5-225-16,0 0-30 15,4 0-14-15,-3 0-16 0,-4 4-10 16,2 5-18-16,-18-9 34 16</inkml:trace>
  <inkml:trace contextRef="#ctx0" brushRef="#br1" timeOffset="15917.21">13392 14266 508 0,'22'0'173'16,"0"-6"-21"0,3-2-70-1,7 1-82-15,5 0 1 0,0 3-2 16,-2 4 0-16,-3-4-2 15,-4 4-45-15,-7 4-17 16,-3 2-8-16,-18-6-25 16,13 13-26-16,-16-2-17 15,-9-5-9-15,-2 7-4 16,-6-5 96-16</inkml:trace>
  <inkml:trace contextRef="#ctx0" brushRef="#br1" timeOffset="16097.16">13513 14422 413 0,'10'8'124'0,"7"-2"-5"15,5-6-16-15,9 0-24 16,0-5-20-16,6-6-110 0,5-4-73 16,1-5-32-1,-5-10-13-15,5 1-4 0,-8-10 0 16</inkml:trace>
  <inkml:trace contextRef="#ctx0" brushRef="#br1" timeOffset="16267.63">14069 14009 436 0,'0'0'154'0,"0"0"-27"16,5 12-22-16,-5 10-28 16,-7 7-40-16,4 7-35 15,-2 6 1-15,0 2 1 0,2 2-32 16,-1-4-82-16,0-7-48 15,8-4-14-15,-4-31-7 16,0 11-3-16,0-31 66 16</inkml:trace>
  <inkml:trace contextRef="#ctx0" brushRef="#br1" timeOffset="17019.46">12856 11780 384 0,'-3'14'140'16,"3"-14"-1"-16,0 21-57 15,0-7-122-15,6 4 4 0,-6-3 48 16,3-2 31-16,-1 2-2 16,-2-15-2-1,0 15-2-15,0-15-2 0,0 0-1 16,0 0-3-16,0 0-2 16,17-18-32-16,-10 5-1 15,4-3 0-15,4-3-1 16,-2-1 4-16,5-1-1 15,-2 0 1 1,1 4 0-16,-4 1 0 16,1 5 3-16,-3 5 0 15,-11 6 3-15,14 3 0 16,-7 9 0-16,-7 3 1 16,7 6 0-16,-7 4-1 15,7 4 0-15,-4 0-4 16,1 2 0-16,0 0-4 15,-4-4-68-15,9-2-43 0,-2-3-23 0,1-11-22 16,11-3-12-16,-6-13 2 16,15-3 2-16</inkml:trace>
  <inkml:trace contextRef="#ctx0" brushRef="#br1" timeOffset="17238.22">13348 11805 603 0,'0'26'171'0,"0"-14"-15"16,12-1-104-16,9 3-57 15,5 1 0 1,5-4 2-16,1-4-1 0,2-3 2 16,4-4-17-16,-4-4-71 15,-3-6-42-15,-1-1-23 16,-10-9-8-16,3 1-4 15,-11-8 2-15</inkml:trace>
  <inkml:trace contextRef="#ctx0" brushRef="#br1" timeOffset="17471.96">13751 11520 542 0,'8'12'176'0,"-4"-1"-4"15,2 6-77-15,2 5-94 16,-2 9 0 0,0 8 3-16,1 5-3 0,1 6-69 15,0 2-63 1,5 6-28-16,-2-4-13 0,6 4 2 15,-1-11-5-15</inkml:trace>
  <inkml:trace contextRef="#ctx0" brushRef="#br1" timeOffset="19081.64">15002 12635 603 0,'-4'-20'174'0,"4"20"-40"16,0-14-36-16,0 14-84 16,0 0-14-16,0 0 0 15,0 0 0-15,-10 16 0 16,5-1-11-16,0 6-3 16,-3 5 9-16,4 1 1 15,-1 4-2 1,5 0-1-16,4 2 0 15,2-2 5 1,6-2-1-16,1-7 3 16,1-1 2-16,1-5-4 0,1-4 1 15,2-5-78-15,-4-7-43 16,3-9-36-16,2-1-14 16,-4-14-5-16,6-4 1 15,-6-15 97-15</inkml:trace>
  <inkml:trace contextRef="#ctx0" brushRef="#br1" timeOffset="19288.59">15013 12239 687 0,'0'0'174'15,"-4"12"-55"1,4-12-191-16,10 14-27 15,1-7-15-15,4-1-10 0,0-2-15 16,6 5-13-16,-3-6-14 16,7 11 52-16</inkml:trace>
  <inkml:trace contextRef="#ctx0" brushRef="#br1" timeOffset="22854.44">16526 13180 697 0,'0'0'186'0,"24"0"-54"15,5-5-134-15,3 5-1 16,6-4 6-16,6 4-1 15,7 0 0-15,3 0-1 16,2 0-1-16,-3 4-1 16,-3-4 0-16,-7 5-3 15,-8-5 0 1,-5 6-62-16,-16-6-37 16,-14 0-19-16,10 11-21 15,-10-11-20-15,-15 18-12 16,-3-8 1-16,4 5 112 15</inkml:trace>
  <inkml:trace contextRef="#ctx0" brushRef="#br1" timeOffset="23021.12">16787 13473 524 0,'16'11'183'0,"11"-8"-5"15,11-3-69-15,15 5-105 16,9-5-7-16,3 0-74 0,7 0-44 15,-7-9-26-15,-6-3-24 16,-9-4-5 0,-21-6 1-16,-10-2 47 0</inkml:trace>
  <inkml:trace contextRef="#ctx0" brushRef="#br1" timeOffset="25602.69">10125 11165 119 0,'-72'-46'110'0,"5"8"-11"15,-9 4-43-15,0 6-8 16,-4 7-1-16,-3 5 0 15,1 7 0-15,-3 3 3 32,0 6 1-32,-2 0 11 0,7 11-5 0,-3-4-4 15,7 6-5 1,-1 0-4-16,5 4-4 0,-3-2-6 16,5 5-23-16,0 2-11 15,-1-1 0-15,1 3 0 16,0 0 0-16,1 1 0 15,-1 0-7-15,3 4 0 16,4-1 2-16,3 2-1 16,-1 1 1-16,2 4 1 0,2 1-1 15,4 2 1-15,-1 3 4 16,-1 0 3-16,-3 4-1 16,0 3 3-16,0 3-1 15,-1 0 0-15,1 3 2 16,1 5-3-16,2 3 0 15,2 5-3-15,3 4 1 16,3 5-2-16,2 6 0 16,4 5 0-16,2 4 1 15,2 7-5-15,2 5 5 16,6 7-3-16,3 6 3 16,6 9-3-16,5 5-2 15,6 4 1-15,3 7-2 16,12 5 8-16,4 1-5 15,4-4 5-15,9-4-3 0,7-7 4 16,9-7 2-16,7-10-1 16,11-10 0-16,9-10-2 15,9-7 0-15,6-7-1 16,5-6-1-16,4-6-1 16,-4-7 0-16,-1-6 1 15,-1-5 0-15,-7-14 1 16,0-9 2-16,0-10-4 0,1-13 0 15,5-10 0-15,4-9-2 16,4-8 1-16,6-6-3 16,3-3 2-16,0-5-3 15,-2 0 5-15,-1-3-3 16,-6-1 3-16,-1 0 1 16,-5-4-4-16,-3-1 4 15,-3-3-5-15,0-6 5 16,-3-1-4-16,2 1 4 15,-4-4-4-15,0-4 1 16,-1 1 3-16,-6-5-4 16,0-2 2-16,-7 0 1 15,3-7 1-15,-5-4-1 16,0-5 0-16,0-6-1 16,0-7 1-16,-3-6 8 0,-2-6-6 15,-1-5 3-15,-7-3-3 16,-5-4 0-16,-7-3 5 15,-4-1 4 1,-10-3-3-16,-10 3-5 0,-5 2 5 16,-8 1-2-16,-4 4 4 15,-8 5-1-15,-1 5-3 16,-8 9-7-16,0 8 5 16,-6 6-1-16,-1 7-3 15,-1 6 2-15,-3 8-3 16,-2 6 1-16,1 7 0 15,1 4 2-15,4 7-2 16,0 7 1-16,3 5 0 16,3 4-1-16,-1 7 1 15,4 3-1-15,3 5 0 0,4 2-1 16,-1 3 1 0,6 4-1-16,11 0 4 0,-13-9-4 15,13 9 1-15,0-12 0 16,0 12 1-16,22-20 0 15,-6 4 2-15,4-3 0 16,9-2-3-16,3-5 4 16,10-1 0-16,5-1 0 15,10-4 1-15,3 0-4 16,7 0 0-16,2 0 0 16,5 3 0-16,7 0 0 15,1 2 0-15,3 0 0 16,0 2 0-16,4 1 0 15,4 3 0 1,1 1 0-16,-4 2 0 0,2-1 0 16,-4 3 0-16,-4 3 0 15,-9 1 0-15,-4 3 0 16,-4 0 0-16,-7 1 0 16,-3 0 0-16,4 1 0 15,-1 2 0-15,-1 0 0 16,6 0 0-16,5 1 0 0,-3 4 0 15,4-5 0 1,-1 5 0-16,1 0 0 0,2 0 0 16,-1 0 0-1,-1 0 0-15,0 4 0 0,5 0 0 16,-2 1-2-16,-2 1 1 16,2 4-1-16,-3 0 1 15,-2 1-1-15,-1 1 0 16,-2 1 2-16,-1 0-1 15,-4 1 1-15,2 0-1 16,-3 2 1-16,-2-1-1 16,-1 2 1-16,-4 1-2 15,-3-2 1-15,-3 3-1 16,-3 0 0-16,-2 2 0 16,-1 1-2-16,1 2 3 0,0 3-3 0,0 2 3 15,1 2-2-15,-2 2 3 16,-3 3-1-16,-2 2 0 15,-2 2 2 1,-7 1-2-16,-2 1 2 16,-1 0-1-16,-2 0 0 15,-4 1-2-15,4-4 3 16,-2 4-3-16,-4-4-3 16,1-3 3-16,-2-1-2 15,1-4 2-15,-5-3-3 16,1-4 4-16,-1-3-4 0,-1-6 3 15,0-5 3 1,-10-10-1-16,16 15 1 0,-16-15 0 16,15 4 2-16,-15-4 1 15,10 0 0-15,-10 0 1 16,0 0-1 0,9-11 0-16,-9 11 0 0,4-15 0 15,-4 15-3-15,7-21 1 16,-7 8-1-16,2-1 1 15,-2 1 3-15,0-3-3 16,3 4 3-16,-3 1-4 16,0 11 5-16,0-17-7 15,0 17 4-15,0 0-6 16,0 0-3-16,6 14 2 16,-6 1-4-16,7 3 4 15,-2 5-3-15,6 4 5 0,-1 3-2 16,1 0 3-16,2-2 2 15,-2-2-2-15,2-1 3 16,-7-6 1-16,-6-2 1 16,-2-4 0-16,-17-8-1 15,-11-5 1-15,-9-3 1 16,-10-6 0-16,-8-4-2 16,-3-4-4-16,2-8-40 15,6-4-86-15,15 2-38 16,10-12-2-16,27 3-6 15,10-14-2-15</inkml:trace>
  <inkml:trace contextRef="#ctx0" brushRef="#br1" timeOffset="26663.84">18026 12825 352 0,'0'18'182'15,"10"11"-2"-15,-2 3-70 16,3 7-58-16,6 9 5 16,-2 1-4-16,2 3-50 15,-2-2-5-15,-2-3 2 16,-2-8-2-16,-2-6 4 15,-3-11 1-15,-6-7 0 16,0-15 2-16,0 0 1 16,-10-23 2-16,4-5-3 15,-1-12 1-15,1-6-6 16,1-11 0-16,5-4 0 0,0 0 0 16,3-1 0-1,4 5 0-15,1 8 0 16,6 8 0-16,-2 10 0 15,1 10 0-15,0 6 0 16,-5 10 0-16,4 5 0 0,1 15 0 16,-1 6-6-16,1 5 3 15,0 5-5-15,3 7 4 16,1 5-1-16,2 1 4 16,0 1 2-16,-2-2-1 15,2-4 3-15,-2-6-2 16,0-5 0-16,-4-4-50 15,-3-9-70-15,0-12-47 0,6-3-8 16,-4-13 0-16,9 1-3 16,-2-12 34-16</inkml:trace>
  <inkml:trace contextRef="#ctx0" brushRef="#br1" timeOffset="26894.21">18772 12955 562 0,'0'0'178'0,"17"5"-42"0,0 1-40 15,0-2-54 1,6 2-41-16,4-2-2 0,4 0 0 16,1-4 1-16,1 0-2 15,3-5 1-15,-2-1 0 16,-1-1-37-16,-4-4-87 15,-4-6-41-15,-1 4-11 16,-10-9-6-16,-1 2 0 16,-9-7 46-16</inkml:trace>
  <inkml:trace contextRef="#ctx0" brushRef="#br1" timeOffset="27157.31">19191 12545 618 0,'0'0'183'0,"0"0"-20"16,11 20-104 0,-2 1-59-16,2 7 0 15,1 7-4-15,3 7 0 16,2 4-2-16,-1 3 2 15,1-1-1-15,0-4-47 16,-1-4-73-16,2-3-34 16,-7-13-15-16,6-5-2 15,-4-14-2-15</inkml:trace>
  <inkml:trace contextRef="#ctx0" brushRef="#br1" timeOffset="27451.27">19474 12312 644 0,'0'0'184'0,"10"0"-40"15,5 18-93-15,5 7-51 0,3 9 0 16,5 9 0-16,5 10 0 15,1 10-4-15,6 10 2 16,0 9-2-16,-2 3 4 16,-3 2-5-16,-7-3 4 15,-13-2-4-15,-11-8-55 16,-14-6-66-16,-16-4-36 16,-21-15-15-16,-8-5-7 15,-19-15 3-15</inkml:trace>
  <inkml:trace contextRef="#ctx0" brushRef="#br1" timeOffset="27830.82">17531 12293 524 0,'0'0'176'0,"-15"21"-2"16,10 4-69-16,5 14-61 16,-7 9-48-16,7 13 8 15,-3 13-4-15,3 9-2 16,0 10-3-16,0 8 4 15,3 0-3-15,6-1 3 16,8-5 2-16,5-3-6 16,12-10 9-16,20-11-6 15,14-15 4-15,14-15-73 0,21-14-49 16,11-7-40-16,10-20-17 16,11-4-4-16,1-18-6 15,1-8 73-15</inkml:trace>
  <inkml:trace contextRef="#ctx0" brushRef="#br1" timeOffset="28455.82">20146 12717 463 0,'11'30'180'0,"2"9"-21"15,0 1-43-15,-5 3-51 16,2 0-67-16,0-4 1 16,-3-7 2-16,-4-5-1 15,-3-8 3-15,0-19-1 16,0 0 1-16,-8 0 0 15,2-20 0-15,-3-5 0 16,1-5-2-16,2-9 1 16,2-6-7-16,4-2 10 15,6 2-3-15,2 3 3 16,5 4-1-16,2 7 4 16,5 8-5-16,1 11-3 15,2 12 0-15,4 8 0 16,-1 11 0-16,5 9 0 15,0 10 0-15,1 8-7 0,0 8 4 16,-3 5-3-16,-3 4 4 16,-2 2-1-16,-5-3-88 15,1-4-54-15,0-2-27 16,0-13-7-16,5-3 2 16,3-16-5-16</inkml:trace>
  <inkml:trace contextRef="#ctx0" brushRef="#br1" timeOffset="28748.43">21014 13519 554 0,'-60'15'166'16,"-9"-1"-31"-16,-14-4-43 15,-23-3-82 1,-13-3-7-16,-18 0-2 16,-20-1 2-16,-20 2-2 0,-17 1 1 15,-21 3-1-15,-15 1 1 16,-11-1 0-16,-6 2 2 16,-4 0-1-16,4 0-1 0,11-3 0 15,16 1-2-15,22-3 0 16,24-2-37-16,30 3-87 15,24-1-36-15,25-6-12 16,32 3-12-16,24-10-1 16</inkml:trace>
  <inkml:trace contextRef="#ctx0" brushRef="#br1" timeOffset="29447.44">18767 14036 449 0,'-42'3'190'0,"-3"-10"-12"16,7-2-77-16,9 2-51 15,4-5-39-15,8-1 1 16,7-3-3-16,10-1 1 16,6 0-5-16,11 2 0 15,4-1-6-15,7 4 0 16,6 3-4-16,4 2 1 16,3 7-2-16,0 0 1 15,-1 9 0-15,-4 4 6 16,-4 8-4-16,-7 6-4 15,-11 5 5-15,-11 6-2 16,-11 5 3-16,-14 5 0 16,-12 3 0-16,-11 0-4 15,-10-1 5-15,-5-6 3 0,-5-4-3 16,3-5 1-16,0-7-2 16,12-6 2-16,11-8 1 15,10-5 3-15,13-5-1 16,16-4 0-16,13-6 0 15,17-1-2-15,13-2 2 16,11 0-2-16,11 1-1 16,6 0-4-16,3 2 1 15,-5 2 0-15,-5 4 0 16,-10-4 3-16,-12 4-1 16,-10 0 0-16,-10 0 2 15,-10 0-1-15,-12 0-2 16,0 0 1-16,0 0 0 15,0 0-2-15,-11-13 0 16,11 13-2-16,-13-7-1 0,13 7-2 16,-15-4-38-16,15 4-77 15,-14-10-43-15,14 10-12 16,-10-13-1-16,10 13-3 16,-12-18 73-16</inkml:trace>
  <inkml:trace contextRef="#ctx0" brushRef="#br1" timeOffset="31525.6">21444 13259 298 0,'-15'0'119'15,"15"0"-62"1,-10 0-57-16,10 0 40 16,0 0-21-16,0 0-2 15,0 0 1-15,0 0 7 16,0 0 9-16,10 6 23 16,-10-6-20-16,20 5-8 15,-9-5 7-15,8 5 6 16,2-5-2-16,7 3-3 15,11-3-12-15,5 0-22 16,9 0-1-16,8-3 1 16,6 3-2-16,7-4-1 15,2 4-1-15,2-3-2 16,-2 3 2-16,-8 0 0 16,-4 0 1-16,-5 0-2 15,-14 0 4-15,-4-4 0 16,-8 4 0-16,-7-6 0 15,-6 2-2-15,-1-4-21 16,-1 2-78-16,-6 0-42 16,-5-5-17-16,-7 11-16 0,3-19-3 15,-3 19 8-15</inkml:trace>
  <inkml:trace contextRef="#ctx0" brushRef="#br1" timeOffset="31931.85">21429 13859 103 0,'0'0'158'15,"15"6"-54"-15,4-6-22 0,8 0 19 16,6 0 6 0,10-4-4-16,9 4-4 15,5-7-45-15,9 7-52 16,8 0-1-16,3 0 0 15,-7 4 0-15,1-1-2 16,-13 2 3-16,-7-1-1 16,-8-1-1-16,-10-3 0 0,-6 0-65 15,-8 0-55-15,-4-9-33 16,3 0-16-16,-4-9-2 16,7 1-3-16</inkml:trace>
  <inkml:trace contextRef="#ctx0" brushRef="#br1" timeOffset="32599.12">23351 13060 565 0,'32'-37'179'15,"-5"7"-2"-15,-6 1-138 16,-8-1-38-16,-4 4 3 16,-3 2 1-16,-6 5-1 0,-6 1 1 15,-4 3 0-15,-8 3 1 16,-5-1-2-16,-5 6-2 16,-4 4-2-16,-2 3 0 15,-2 0 1-15,-3 10-2 16,-3 3 0-16,4 5-1 15,1 10 1-15,-1 8-3 16,-1 8 4-16,0 12-6 16,1 8 4-16,4 6-4 15,4 7-3-15,6 3 2 0,11 0-3 16,7 0 4-16,14-4-5 16,10-6 5-16,9-5-2 15,11-8 5-15,6-7 1 16,6-9-1-16,2-10 2 15,2-10 0-15,1-10 1 16,-2-11-1-16,0-6 1 16,-2-12 0-16,-3-8 0 15,1-12 0-15,-3-9-1 16,-3-9 2-16,-3-7-2 16,-5-6 5-16,-7-3 4 15,-8-1 0-15,-11-2 4 16,-13 5-1-16,-9 5 3 0,-17 5-4 15,-11 9 5-15,-8 5-7 16,-9 6-4 0,-2 4 2-16,0 9-6 15,4 4 0-15,5 4-38 16,12 6-69-16,8 2-39 0,11-1-24 16,20 12-3-16,0-18-7 15,17 10 1 1</inkml:trace>
  <inkml:trace contextRef="#ctx0" brushRef="#br1" timeOffset="32989.97">24059 12408 582 0,'-17'24'181'16,"-8"-1"-6"-16,3 8-122 15,1 8-54-15,-4 9 7 16,2 8-1-16,-1 8-5 15,2 8-2-15,1 10-6 16,5 7 5-16,5 7-3 0,11 4-3 16,9 2 5-1,12 0 0-15,10-4 1 16,6-6-2-16,9-10 5 16,3-9-6-16,5-14-49 0,0-14-55 15,0-16-40 1,4-11-22-16,-6-22-1 0,4-10-5 15,-4-21 65-15</inkml:trace>
  <inkml:trace contextRef="#ctx0" brushRef="#br1" timeOffset="33329.82">24869 12486 642 0,'0'0'176'0,"16"4"-20"16,0 9-161-16,1 10 1 16,9 9 4-16,6 8-1 15,9 15 3 1,3 9-3-16,8 17 5 15,-6 15-3-15,0 10 4 16,-12 9-5-16,-15 7-4 0,-19 0 8 16,-12-3-2-16,-22-6 0 15,-13-17-55-15,-11-13-68 16,-7-12-33-16,-7-21-17 16,-1-12 7-16,-8-18-16 15</inkml:trace>
  <inkml:trace contextRef="#ctx0" brushRef="#br1" timeOffset="33642.3">23216 13400 660 0,'-39'12'180'0,"-14"1"-51"16,-6-2-133-16,-2 0 0 16,-2 3 1-16,1-2 0 15,3 0-16-15,7-7-64 0,17-5-36 16,14 0-25-16,11-15-26 15,20 0-7-15,10-10 3 16,19-1 105 0</inkml:trace>
  <inkml:trace contextRef="#ctx0" brushRef="#br1" timeOffset="34204.81">24186 13105 510 0,'7'20'179'0,"-7"2"1"15,0 5-94-15,0 11-80 16,-2 7-1-16,2 6-7 16,-5 0 4-16,-1-2-7 15,2-6 4-15,-1-7-4 16,1-8 7-16,4-9-8 16,0-19 7-16,0 0 2 15,-19-9-1-15,15-13-3 16,-2-6 0-16,0-6 4 15,2-6-9-15,4-4 6 0,0 0-5 16,6 1 3-16,6 4-2 16,2 4 7-16,5 6-5 15,0 5 0-15,3 10 2 16,-4 3 0-16,4 8-1 16,-3 3 2-16,-1 11-1 15,-2 4 2-15,0 6-1 16,0 5 2-16,-2 8-1 15,1 5-5-15,0 4 6 16,0 3-4-16,-1-1 4 16,0 1-5-16,-4-8 5 15,-4-3-15-15,-1-8-97 16,-5-7-46-16,-13-13-13 16,-1-7-1-16,-7-20-6 15,3-7 12-15</inkml:trace>
  <inkml:trace contextRef="#ctx0" brushRef="#br1" timeOffset="34579.81">24238 12657 670 0,'17'0'163'0,"-4"4"-20"15,8 1-160-15,0 0 3 0,3 0 11 16,-1 3 2 0,2 1-3-16,1 1 1 0,-2 2 0 15,0 3-1-15,2-2 2 16,-3 5 0-16,-3-3 7 16,-5 3-4-16,-7 0 5 15,-3 0-1-15,-5-2 1 16,0-4 1-16,-10 1-3 15,4-2-1-15,0 1-8 16,6-12-1-16,0 20 0 16,15-8 3-16,12-1 0 15,14 0 1-15,14 0-131 0,18-4-33 16,3-14-8 0,19-6 2-16,-5-24 4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4-11T10:22:58.808"/>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
  </inkml:definitions>
  <inkml:trace contextRef="#ctx0" brushRef="#br0">12968 9210 145 0,'0'0'75'16,"0"0"1"-16,0 0-9 16,0 0-10-16,0 0-11 15,0 0-10-15,0 0-11 16,0 0-9-16,0 0-8 16,0 0-6-16,0 0-1 15,0 0 0-15,11 4 0 16,-11-4 1-16,17 0 2 15,-5 0-1-15,2 0 1 16,7 0-1-16,2 0 0 16,6 0 0-16,5 0 0 15,6-5 0-15,4 2-1 0,11-2 1 16,1 1 0 0,5-2-1-16,5 1 0 0,4 0-1 15,3 0 0-15,2 0 0 16,6-1 0-16,1-1 0 15,7-1-1-15,2 1 2 16,9-2-1-16,1 0 1 16,7-2-1-16,5 3 1 15,0-3 0-15,-2 3-1 16,1-1 0-16,1 2 0 16,-3 0 1-16,-1 1-1 15,-6 1 1-15,-3 1 0 16,-2-1-1-16,3 1 1 15,-5 1-1-15,-5-1 1 0,-1 4-2 16,-11-4 1-16,-4 4-2 16,-5 0 1-16,-10 0 0 15,-11 0 0 1,-8 4 0-16,-7-4 0 0,-5 5-3 16,-7-1-32-16,-5-4-38 15,-2 5-28-15,-15-5-22 16,13 7-1-16,-13-7-2 15,-4 14 84-15</inkml:trace>
  <inkml:trace contextRef="#ctx0" brushRef="#br0" timeOffset="10982.07">12265 9995 379 0,'-21'-10'173'0,"6"6"-39"15,4-1-14 1,11 5-19-16,-11-5-20 0,11 5-46 16,0 0-35-16,10 0 0 15,6 6 0-15,3-1 0 16,12 0 0-16,9 0 0 15,16-2 0-15,16-3 0 16,18 0 0-16,13-3 0 16,13-3 0-16,9-1 0 15,6-1 0-15,-1 1 0 16,-6 2 0-16,-9 2 0 16,-11 3 0-16,-9 0 0 15,-13 4 0-15,-10 0 0 16,-10-4 0-16,-6 4 0 15,-7-4 0-15,-12 0 0 0,-8 0 0 16,-5 0 0 0,-11 0 0-16,-13 0 0 0,11-4 0 15,-11 4 0-15,0 0 0 16,-14-11 0-16,14 11 0 16,-15-9 0-16,4 3 0 15,0 2 0-15,-3-1 0 16,3 2-67-16,-1 3-105 0,-4-7-13 15,3 3-3 1,-6-7-1-16,9 3-3 16</inkml:trace>
  <inkml:trace contextRef="#ctx0" brushRef="#br1" timeOffset="17109.4">12088 10105 265 0,'0'0'98'16,"0"0"14"-1,0 0 0-15,0 0-11 16,0 0-19-16,0 0-7 16,-3-11-9-16,3 11-7 15,0 0-18-15,10 4-29 16,-10-4-12-16,19 3 0 15,-2-3 0-15,5 4 0 16,7-4 0-16,5 0 0 16,8 0 0-16,11-4 0 15,1 0 0-15,9 0 0 16,4 0 0-16,4 0 0 0,5 1 0 16,2-1 0-16,2 4 0 15,4-3 0-15,1 3 0 0,8-6 0 16,4 2 0-16,3-3 0 15,6-2 0-15,7 0 0 16,2 0 0-16,3-2 0 16,-2 5 0-16,-4 1 0 15,-3 2 0-15,-5 3 0 16,-4 3 0-16,-2 2 0 16,-2 1 0-16,-5 1 0 15,3 0 0-15,-1 0 0 16,0-2 0-16,0-1 0 15,-4 0-2-15,5 0 1 16,-9-4 0-16,-3 6 1 16,-8-3 0-16,-7 1 0 15,-1 0-2-15,-4-1 2 0,-9 2 1 16,0-1-1-16,-1-4-1 16,-1 6 1-16,2-6 0 15,2 0 1-15,1 0 0 16,3 0 0-16,-3-4-1 15,2-1 3-15,-2-1-3 16,-3 2 0-16,-8-2 0 16,-1 2 0-16,-6-1 0 15,-7 0 0-15,-6 1 0 16,-2 4 0-16,-7-4 0 16,-6 4 0-16,-10 0 0 15,15-5 0-15,-15 5-95 16,0 0-62-16,0 0-17 15,0 0-15-15,-16-15 0 0,16 15-4 16</inkml:trace>
  <inkml:trace contextRef="#ctx0" brushRef="#br1" timeOffset="17972.03">16204 9338 355 0,'0'0'154'0,"0"0"-41"16,14-15-64 0,-2 6-14-16,6-4-6 15,6 0-8-15,9-7-7 16,13-1-5-16,12-7 5 15,16 2 19-15,11-7 3 16,18 4-1-16,13-5 1 16,15 6-4-16,9-1 0 15,13 9-6-15,2 1-26 16,10 6 0-16,-2 5 0 0,1 4 0 16,-5 4 0-16,-5 5 0 15,-8 2 0-15,-11 4 0 16,-14 1 0-16,-12 2 0 15,-14 1 0-15,-17 1 0 16,-13-2 0-16,-16 0 0 16,-10-2-4-16,-14-2-1 15,-6-2 2-15,-10-3 0 16,-9-5-1-16,0 0 3 16,0 0-2-16,-14-10 2 15,2 0 3-15,0-3-1 16,1-2 0-16,0 1 0 0,1-3 1 15,3 2-1-15,2 1 3 16,0 2 3 0,1 1-2-16,4 11-5 15,0-14 0-15,0 14 0 16,0 0 0-16,0 0 0 16,0 0 0-16,11 0 0 0,-1 9 0 15,1 1 0-15,6 0 0 16,3 2 0-16,0 2 0 15,1 1 0-15,0 3 0 16,-4-2 0-16,0 3 0 16,-6-1 0-16,-7 3-2 15,-4 0 4-15,-12 1-2 0,-5 3 0 16,-7 2 0-16,1-1-20 16,-4-1-104-1,3 3-44-15,1-12-5 16,12 1-5-16,11-17-1 15,0 0-2-15</inkml:trace>
  <inkml:trace contextRef="#ctx0" brushRef="#br1" timeOffset="19526.3">20123 8838 391 0,'0'0'146'15,"-12"-10"-8"-15,2 10-18 16,-3 0-14-16,-9 3-30 16,-2 8-44-16,-7 7-27 15,-5 7-5-15,-7 6 4 16,-5 8-6-16,2 7 3 16,3 2-5-16,2 3 2 15,8 0-4-15,7-2 0 16,11-5 2-16,15-3 0 15,9-9-26-15,13-7-20 16,9-10-20-16,17-8-17 16,0-11-12-16,13-10 1 15,-1-11-2-15,4-8 0 0,1-8 27 16,-7-6 22-16,0 1 22 16,-9 0 34-16,-6 2 80 15,-10 5 14-15,-5 7 7 16,-13 8-2-16,-7 10 1 15,-8 14-1-15,-22 0-3 16,-1 14-16-16,-8 13-69 16,-5 5-13-16,-2 7-7 15,-1 5 4-15,5 1-4 16,4 0-1-16,8-4 3 16,11-4-3-16,6-9 6 15,10-5 1-15,7-9 3 16,8-10 0-16,6-8 1 15,2-9 1-15,4-7-7 0,-1-11 0 16,3-7 0-16,-1-4 0 16,-3-2 0-16,-1 1 0 15,-7 5 0-15,-1 6 0 16,-6 8 0-16,-6 11 0 16,-9 13 0-16,0 0 0 15,8 31-4-15,-8 0-3 16,-9 5 1-16,7 7-48 15,-4 0-31-15,1-1-20 16,4-8-6-16,1-7-8 16,0-9-8-16,0-18-3 15,17 0-1-15,-7-18 48 16,9-7 34-16</inkml:trace>
  <inkml:trace contextRef="#ctx0" brushRef="#br1" timeOffset="19831.29">20602 9053 420 0,'0'0'132'15,"16"0"-1"-15,-16 15-9 16,0 9-24-16,0 5-33 16,0 3-45-16,0 0-19 15,0-1-2-15,0-6 5 0,0-8 2 16,0-17 1-16,11 6 0 16,-5-16-1-16,5-11-1 15,0-6-5-15,8-10 0 16,3-1 0-16,1-4 0 0,4 6 0 15,-3 4 0-15,-2 6 0 16,-2 9 0-16,-2 10 0 16,-7 14 0-1,-5 9-5-15,1 11 1 16,-7 9-3-16,8 7-84 0,-3 1-50 16,4-3-29-16,5-1-3 15,2-15-10-15,8-4-3 16</inkml:trace>
  <inkml:trace contextRef="#ctx0" brushRef="#br1" timeOffset="20540.29">21390 8671 540 0,'11'-28'188'0,"4"7"-24"0,-9 7-70 15,-6 14-63 1,10 0-32-16,-5 17-2 16,-5 10-2-16,0 9-3 15,0 8 2-15,-6 8 4 16,-2 7-2-16,2 3 3 0,-6-4-2 16,-2-3 4-16,1-8-4 0,2-5 3 15,1-11-3 1,2-9 3-16,4-8 3 0,4-14 5 15,0 0-1-15,0-24-1 16,12-1-2 0,5-7 1-16,5-3 1 15,3-3-4-15,6 1 1 0,1 5-3 16,5 7 0 0,-3 13-4-16,-2 8 3 15,-6 9-2-15,-1 10-2 16,-10 9 3-16,-4 4-6 15,-9 8 4-15,-4 2 0 16,-9-1 6-16,-4-1 0 16,-6 0 1-16,-4-7 2 0,4-4-4 15,3-6-25-15,4-7-69 16,14-12-14-16,0 0-4 16,0 0-1-16,27-22-2 15,5 2 2-15,10-5 2 16,4-4 27-16,7-4 71 0,1-3 50 15,0 1 71-15,-4 0 5 16,-7 0 1-16,-11 6-2 16,-14 2-3-16,-5 6 0 15,-13 3-6-15,0 18-33 16,-14-13-68-16,-4 16-2 16,-6 8-1-1,-3 6-2-15,0 4 5 16,-2 8-5-16,0 3 3 0,6 3-4 15,2 3 4-15,6-1-6 16,9-3 2-16,6-3 4 16,13-3 0-16,6-8-101 15,5-10-66-15,16 0-9 16,-2-21-8-16,8-4 2 16,-4-16-6-16</inkml:trace>
  <inkml:trace contextRef="#ctx0" brushRef="#br1" timeOffset="21071.54">22506 8830 698 0,'4'27'178'0,"-11"4"-51"0,4 2-134 16,-4 2 1-16,2 2 6 15,-4-6-5-15,1-4 7 16,-1-7-4-16,3-6 2 15,6-14 2-15,-10 10 3 16,10-10 1-16,0-18 1 16,3 3-1-16,4-5 2 15,5-5-4-15,1-2-4 16,7 0 0-16,2 2 0 16,1 3 0-16,5 6 0 0,-4 6 0 15,-3 10 0-15,-4 4-3 16,-4 9-3-16,-10 5-3 15,-3 7 4-15,-7 3-4 16,-3 1 8-16,0-1-5 16,-2-5 5-16,3-5-1 15,2-5 5-15,7-13 3 16,-4 11 0-16,4-11 1 16,15-19 1-16,2 3-1 15,-2-4-2-15,5-1-5 16,0-2 0-16,0 2 0 15,0 3 0-15,-4 3 0 16,-5 10 0-16,-11 5 0 0,15 6 0 16,-11 9-8-16,-4 3 3 15,0 5-2-15,3 3 6 16,2 4-2-16,2-1-83 16,4-3-50-16,4-6-34 15,10-5-3-15,2-15-3 16,9 0-1-16</inkml:trace>
  <inkml:trace contextRef="#ctx0" brushRef="#br1" timeOffset="21359.45">23242 8861 564 0,'0'0'174'0,"0"-13"5"16,-14 18-76-1,-4 8-109-15,-5 6 5 16,-2 4-5-16,3 2 5 15,-1 3-4-15,6 0 5 0,5-2-2 16,12-4 5-16,8-3-1 16,9-7 2-16,5-4 2 15,0-8 1-15,3 0-5 16,-2-11-2-16,-4-3 0 0,-2-6 0 16,-9-6 0-16,-3-1 0 15,-5-1-3-15,0 2-55 16,-5 1-69-16,1 0-32 15,4 8-13-15,0 0 0 16,13 11-3-16,-13 6 18 16</inkml:trace>
  <inkml:trace contextRef="#ctx0" brushRef="#br1" timeOffset="21876.43">23450 8867 303 0,'20'13'157'15,"-4"3"-18"-15,-3 2-24 16,-5 0-21-16,-3 1-19 15,-5-1-13-15,-5-1-25 16,-4-6-18-16,2 0-25 16,7-11 2-16,-12 13 4 15,12-13 1-15,0 0 4 16,0 0 1-16,9-21 3 16,4 0-5-16,4-2 3 15,-2-1-7-15,2-1 0 16,-1 3 0-16,-1 1 0 15,-3 5 0-15,-3 6 0 0,-9 10 0 16,16 0 0-16,-4 0 0 16,3 6 0-16,3 0 0 15,3-1 0-15,5-2 0 16,3-3 0-16,0 0 0 16,1 0 0-16,-4-7 0 15,-3-1 0-15,-3-2 0 16,-3-1 0-1,-7-2 0-15,-2-2 0 16,-3 2 0-16,-5-2 0 16,0 3-4-16,-2 1-2 15,2 11 3-15,-19-9 1 16,3 13 1-16,-2 4 1 16,-3 9 0-16,-1 3 1 0,3 4-1 15,1 7 2-15,8 0 2 16,10 4-5-16,7-1 5 15,14-4-78-15,14-2-56 16,8-2-36-16,4-11-4 16,6-3-7-16,-5-12 0 0</inkml:trace>
  <inkml:trace contextRef="#ctx0" brushRef="#br1" timeOffset="22396.72">24247 8861 523 0,'18'-30'176'16,"-6"0"-31"-16,-7 5-36 0,0 10-39 15,-5 15-70-15,-21-8 0 16,0 16 0 0,-6 7-5-16,-5 6 3 15,0 4 1-15,1 6 0 0,1 3-5 16,8 0 5-16,8-2-4 16,10-2 6-16,6-5-2 15,12-4 7-15,4-6-7 0,7-12 4 16,5-3 0-16,3-14 2 15,1-7 0-15,3-12-5 16,0-11 0-16,-1-13 0 16,-4-13 0-16,2-7 0 0,-3-7 0 15,-3-2 0 1,-5 0 0 0,-4 7 0-16,-5 8 0 0,-5 13 0 15,-1 12 0-15,-8 13 0 16,0 10 0-16,0 23 0 0,-11-5 0 15,3 20 0 1,-4 12 0-16,-4 10 0 16,-2 14 0-16,1 11 0 0,-4 9 0 15,1 6 0 1,4 3 0-16,1 0 0 16,2-5 0-16,3-7 0 0,2-7 0 15,1-13 0 1,1-10 0-16,1-9 0 0,-1-8 0 15,3-9 0-15,3-12-110 16,0 0-63-16,0 0-2 16,-11-25-7-1,15 6-7-15,-8-12-2 0</inkml:trace>
  <inkml:trace contextRef="#ctx0" brushRef="#br1" timeOffset="32893.08">13727 10294 233 0,'0'0'108'0,"0"0"1"15,0-12-4-15,0 12-8 16,0 0-14-16,0 0-12 16,0 0-16-16,0 0-20 15,0 0-14-15,0 20-6 16,0-5-5-16,0 5-2 15,0 5 2-15,-3 2 0 16,-1 2-7-16,-1 2-6 16,1-5 0-16,0-1-3 15,0-6 3-15,4-4 0 16,0-5 1-16,0-10-1 0,12 7 2 16,-1-7 3-16,9-8 1 15,1-1 1-15,7-1-2 16,2-3 1-16,3-1-2 15,3-4 1-15,-3 3-1 16,0 0 0-16,-4 2 1 16,-6 2 0-16,-3 1-1 15,-4 2 0-15,-3 3-1 16,-13 5 1-16,13-6-1 16,-13 6 0-16,0 0 1 15,0 0-1-15,0 0 1 16,0 0 2-16,0 0 0 15,0 0 0-15,0 0 1 16,0 0-22-16,0 0-91 16,0 0-48-16,14 0-5 0,-14 0-7 15,15-8-2-15,-15 8-5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4-11T10:12:44.926"/>
    </inkml:context>
    <inkml:brush xml:id="br0">
      <inkml:brushProperty name="width" value="0.05292" units="cm"/>
      <inkml:brushProperty name="height" value="0.05292" units="cm"/>
      <inkml:brushProperty name="color" value="#FFFFFF"/>
    </inkml:brush>
  </inkml:definitions>
  <inkml:trace contextRef="#ctx0" brushRef="#br0">2708 3788 546 0,'0'-18'152'0,"3"0"-20"15,-3 3-30 1,0-4-35-16,0 5-64 0,0 1 0 16,0 3-1-16,0 10 1 15,-4-16-3-15,4 16 2 16,0 0-2-16,-4-13 1 16,4 13-2-16,0 0 0 15,0 0 1-15,0 0 0 16,0 0 0-16,0 0 0 15,-8 19 1-15,8-9-1 16,0 4 2-16,0 4-3 16,-2 5 2-16,2 4 1 0,0 3-4 15,0 5 4-15,-3 1-3 16,3 3 3-16,0 1-5 16,0-2 6-1,0-3-4-15,0-2-1 0,0-5 2 16,3 0-1-16,-3-4 1 15,2-3-1-15,-2-4 1 16,5 1-2-16,-5-5 2 16,3-2-1-16,-3-11 1 15,0 14 0-15,0-14 1 16,0 0 1-16,0-10-1 16,0-5 1-16,-6-5 1 15,1-6 0-15,-1-9-1 16,-1-6-2-16,0-3 0 15,4-7 0-15,3-3 0 0,-6 3 0 16,6 2 0-16,0 6 0 16,5 5 0-16,-5 8-3 15,4 9 1-15,-4 7 3 16,0 14-2-16,0 0 0 16,0 0-1-16,0 0 0 15,0 17 0-15,0 5-1 16,0 6 1-16,0 9 3 15,0 6-2-15,0 7 1 16,0 3-1-16,3 4 1 16,-3-2-2-16,5-3 3 15,-2-5-2-15,-3-3-2 16,4-9 3-16,-4-7-1 16,0-3 3-16,0-8 0 15,0-6 3-15,0-11 0 0,0 11 0 16,0-11-2-16,0 0-69 15,-4-12-88-15,4 12-22 16,-3-26-4-16,3 10-4 16,0-11-3-16</inkml:trace>
  <inkml:trace contextRef="#ctx0" brushRef="#br0" timeOffset="1362.48">3249 3849 175 0,'0'0'149'0,"-15"7"-16"0,15-7-3 15,-11 5-13 1,11-5-5-16,0 0-17 16,-10 0-18-16,10 0-42 0,-3-13-35 15,3 13-2-15,0-19-2 16,4 8 1-16,0-2-2 16,2 0 1-16,2-2 1 15,3 0 3-15,0 1-3 16,3 3 3-16,2-2-2 15,0 3 1-15,2 1 0 16,-1 2 0-16,1 2 0 16,-1 2-1-16,-1 3 0 15,2 0 0-15,-1 0-1 16,0 6 1-16,1 2 1 16,0 0-1-16,0 2 1 15,-2 0 0-15,0 3 2 16,-1-2-1-16,-2 0 1 0,-2 2 0 15,-2 2 2-15,0-1 0 16,-3 0 1-16,-4 2 3 16,2 0-4-16,-4 3 4 15,0 0-4-15,0-1 3 16,-7 2-4-16,-3 1 3 16,0 1-5-16,-3 2 0 15,-2 1 0-15,-3-1 0 16,-1 1 0-16,-2 0 0 15,0-2 0-15,2-2 0 16,1-2 0-16,2-2 0 16,0-4 0-16,2-1 0 15,3-4 0-15,0-2 0 16,11-6 0-16,-15 7 0 16,15-7 0-16,-12 4 0 0,12-4 0 15,0 0 0-15,0 0 0 16,0 0 0-16,0 0-2 15,0 0-2-15,0 0-1 16,0 0 0-16,0 0 0 16,0 0 0-16,14 0 0 15,-1-4 0-15,3 4 1 16,4-5 0-16,6 1 2 16,3 1 0-16,6-3 0 15,5 0 1-15,3 2-1 16,1 0 2-16,-1 1 0 15,-4 3 1-15,-4-3-1 16,-3 3 0-16,-8 0 1 0,-5 0 0 16,-8 0 2-16,-11 0 2 15,0 0 0-15,0 0 1 16,0 0 1-16,0 0 2 16,0 0 0-16,0 0-3 15,0 0-6-15,0 0 0 16,0 0 0-16,0 0-55 15,0 0-89-15,0 0-33 16,0 0-9-16,-8-17-3 16,8 17-2-16</inkml:trace>
  <inkml:trace contextRef="#ctx0" brushRef="#br0" timeOffset="2494.07">4308 3673 238 0,'0'0'167'0,"-11"-5"-16"0,11 5-29 15,0 0-19 1,-14-5-23-16,14 5-16 16,0 0-15-16,0 0-22 0,0 0-30 15,0 0 0-15,15-8 0 16,-15 8-2-16,17-7 1 16,-3 2 1-16,2 2 0 15,3 0 2-15,5 3 0 16,2-5 0-16,1 5 0 15,0 0 0-15,2 0-1 16,-1 6 1-16,-1-2-1 0,-3 2 1 16,0 2 0-1,-6 0 2-15,1 1 0 16,-7 0 2-16,-1 0 1 16,-3 2 1-16,-6 0 0 15,-2 0 1-15,-3 1 0 16,-4 0 0-16,-4 0 0 15,-1 0-1-15,-5 3-2 0,0-2 1 16,-3-1-1-16,-1 0-3 16,1-1 0-16,3-2 0 15,2-3 0-15,2 0 0 16,13-6 0-16,-13 6-4 16,13-6 0-16,0 0-2 15,0 0 0-15,0 0 0 16,13 0 4-16,-13 0-2 15,22 6 3-15,-10-6-2 16,7 6 3-16,1-2-2 0,2 2 3 16,1 1-3-1,2 0 0-15,0 1 0 0,-1-1 1 16,-4 4-1 0,-4-2 2-16,-2 1 2 0,-3 0 0 15,-5 0 1-15,-6 1 1 16,0 0 1-16,0-1-1 15,-11 1 2-15,-1 0-1 32,-3-1-1-32,-6 1 0 0,-2-2-1 0,-4-3-1 15,-3 0 0-15,0-6-2 0,4 4 0 16,-3-4 0-16,7-6 0 16,0 0 0-16,4 0 0 15,7-2 0-15,4-3-100 16,7 1-66-16,9 0-7 15,4-2-6-15,7 2 0 16,4-5-4-16</inkml:trace>
  <inkml:trace contextRef="#ctx0" brushRef="#br0" timeOffset="3188.68">5508 3545 450 0,'0'0'170'0,"0"0"-37"15,13 12-33-15,-13-12-26 16,5 14-22-16,-5-2-48 16,0 1-1-16,0 4-1 15,0 2 1-15,0 0-3 16,-6 3 2-16,2 1-3 16,-2-1 1-16,3 0-2 15,-2-2 2-15,5 0-2 16,-5-2 2-16,5-3-1 15,0-1 2-15,0-3-2 16,0 0 2-16,0-11 2 16,3 14-3-16,-3-14 0 15,0 0 0-15,19 7-1 16,-8-7 0-16,5 0 0 16,0 0 0-16,4 0-4 15,0-3 4-15,1 3 0 16,1 0 0-16,-1 0 4 0,-1 0-2 15,-1 0 4-15,-4 3-4 16,2-3 4-16,-3 0-3 16,-3 0 2-16,0 0-3 15,-11 0-3-15,16 0-60 16,-16 0-49-16,15 0-32 16,-15 0-19-16,10-4-11 15,-10 4 2-15,0 0-5 16</inkml:trace>
  <inkml:trace contextRef="#ctx0" brushRef="#br0" timeOffset="3808.03">5848 3687 469 0,'0'-15'179'0,"7"1"-8"16,-4 3-44-16,-3-2-56 15,0 13-69-15,0-14-2 16,0 14 1-16,0 0-2 16,0 0-3-16,0 0 0 15,0 0-1-15,0 0 0 16,-10 11 0-16,10 0 0 16,0 4 1-16,0 3 0 15,0 5 3-15,0 4-1 16,0 5 3-16,0 0 1 15,6 2-2-15,-6 2 1 16,2-2-1-16,-2 0 1 0,0-3-1 16,3-4 0-1,-3-3-1-15,0-5 0 0,0-2 1 0,5-6 0 16,-5-11 0-16,0 15 0 0,0-15-1 16,0 0 2-16,0 0-1 15,0 0 0-15,0 0 0 16,0 0 0-16,0 0 1 15,0 0 0-15,0 0 1 16,0 0-1-16,0 0 1 16,0 0-2-1,0 0 1-15,0 0-2 16,0 0 1-16,0 0-1 16,0 0 0-16,0 0 0 0,0 0-1 15,0 0 1-15,0 0 0 16,0 0 1-16,0 0-1 15,0 0 1-15,0 0 0 16,0 0-1-16,0 0-59 16,0 0-33-16,0 0-29 0,0 0-27 15,-5-11-14-15,5 11-10 16,0 0-8-16,-4-12 141 16</inkml:trace>
  <inkml:trace contextRef="#ctx0" brushRef="#br0" timeOffset="5386.19">2838 3455 355 0,'0'0'133'15,"21"0"-8"-15,-21 0-12 16,23 4-17-16,-13-4-18 16,4 0-14-16,-4 0-28 15,2 0-32-15,-2 0-1 16,-10 0 0-16,16 0-1 0,-16 0 1 15,0 0-1-15,0 0 1 16,0 0 0-16,0 0-3 16,0 0 0-16,0 0 0 15,-17 0 0-15,-1 3 0 16,-6-3 0-16,-4 5 0 16,-8-1 0-16,-3 1 0 15,-8 0 0-15,-4 3 0 16,-2 1 0-16,0-2 0 15,7-2 0-15,6 1 0 16,6-2 0-16,7 0 0 16,11-4 0-16,6 0-2 15,10 0-2-15,0 0 0 0,0 0 1 16,11-11-1-16,-11 11 3 16,17-18 0-16,-7 7 3 15,1-2 0 1,2-2 0-16,-1 2-2 15,0-2 2-15,-1 1-1 0,-2 3 0 16,-2 1 0-16,-7 10 0 16,13-16-1-16,-13 16 0 15,8-10-1-15,-8 10 1 16,0 0-2-16,0 0 1 16,0 0-2-16,12-8-1 15,-12 8 1-15,0 0 0 16,0 0 0-16,0 0 3 15,-6 13 1-15,6-13 0 16,-12 16 1-16,-1-5 1 16,0 2 0-16,-3 0 0 0,-5 4 0 15,-3-2-3-15,-4 3 1 16,-2-1-2-16,3-1 1 16,-1-1-1-16,5-1 1 15,0-2-1-15,3-2-1 16,6-1-1-16,3-2-1 15,11-7 0-15,-7 12 0 16,7-12 0-16,6 9 1 16,5-2 0-16,3 0 1 15,7 0 1-15,5 0 1 16,5 1 1-16,4-2 0 16,4-1 0-16,-1 0 1 15,-2-1-1-15,-4-4-1 0,-3 7-90 16,-8-3-69-16,-7-4-7 15,-3 0-5-15,-11 0-2 16,21-8-4-16</inkml:trace>
  <inkml:trace contextRef="#ctx0" brushRef="#br0" timeOffset="6157.23">3402 3394 487 0,'-11'0'158'0,"11"0"-22"15,0 0-32-15,0 0-29 16,0 0-30-16,0 0-44 16,0 0-4-1,0 0 0-15,0 0-1 16,20 0 2-16,-5-5 0 15,7 2 1-15,4-1 1 16,2 1 0-16,5-1-2 16,0 1 2-16,1 0-2 0,-2 0 2 15,-4-1 1-15,-1 1-1 16,-3 3 0 0,-4-5 1-16,-2 5 0 15,-2-4-1-15,-4 4 1 0,-2 0 0 16,-10 0-3-16,16 0-25 15,-16 0-52-15,0 0-42 16,0 0-33-16,-14 6-16 16,5-2 0-16,-6-4-5 15,-4 3 81-15</inkml:trace>
  <inkml:trace contextRef="#ctx0" brushRef="#br0" timeOffset="6570.36">3519 3302 522 0,'0'0'183'0,"-6"-12"-11"16,6 12-43-16,0 0-112 16,-12-9-17-16,12 9 0 15,0 0 0-15,0 0 0 16,0 0 0-16,-10 9 0 15,10-9 0-15,-17 13 0 16,2-5 0-16,-6 2 0 0,-1 1 0 16,-2 2 0-16,-1-1 0 15,1 2 0-15,2 0 0 16,-1-2 0-16,10-2 0 16,3 1 0-16,10-11 0 15,-15 16-6-15,15-16 1 16,0 12 1-16,0-12 1 15,7 10-1-15,-7-10 3 16,23 10 0 0,-4-6 3-16,6 0-2 0,2 0 1 15,6-1-1-15,1-3-2 16,5 8-69-16,-3-8-59 16,2 4-36-16,2-1-4 0,-7-3-3 15,3 5-1-15</inkml:trace>
  <inkml:trace contextRef="#ctx0" brushRef="#br0" timeOffset="7249.7">4457 3314 153 0,'-14'0'84'16,"4"3"2"-16,-2-3-2 16,12 0-1-16,-16 5-6 15,16-5-1-15,0 0-2 16,0 0-12-16,0 0-13 16,0 0-11-16,18-3-5 15,-7 3-3-15,8-4-4 16,4 4-12-16,2-3-13 15,8 3 0-15,6-3-1 16,-1 3 0-16,2-5 0 16,0 1 0-16,0 4-1 15,-7-5 0-15,-1 5 1 16,-8-5 0-16,-2 5-1 16,-5-5 1-16,-6 5 0 0,0 0 0 15,-11 0-2-15,12 0-47 16,-12 0-32-16,0 0-37 15,0 0-26-15,-12 10-23 16,1-10 1-16,-7 0-5 16,-3 0 101-16</inkml:trace>
  <inkml:trace contextRef="#ctx0" brushRef="#br0" timeOffset="7624.74">4525 3248 624 0,'0'0'166'16,"0"-15"-31"0,0 15-44-16,0 0-84 0,0 0-7 15,0 0 0-15,-13-6 0 16,13 6 0-16,-19 8 0 15,4-1 0-15,-2 1 0 16,-3 4 0-16,-6 0 0 16,-1 2 0-16,-1 2 0 15,-1 1 0-15,5 0 0 0,2 0 0 16,4-1 0 0,7 1-5-16,6-3-1 15,8 1 0-15,10-4 1 16,9-2 0-16,8-2 1 0,7-1-1 15,5-6-91 1,7 0-63-16,4-4-8 0,2-6-5 16,4 1-3-16,-6-6-4 15</inkml:trace>
  <inkml:trace contextRef="#ctx0" brushRef="#br0" timeOffset="8225.1">5499 3331 412 0,'-13'0'170'16,"13"0"-21"-16,-13 0-44 15,13 0-27-15,0 0-21 16,-11-4-50-16,11 4-11 16,0 0 0-16,18 0 0 15,0-5 1-15,10 2 1 16,6-1 2-16,7 0 1 15,5-2 0-15,7 1-1 16,0 1-1-16,0-1-1 16,-4 5 2-16,-6-4-1 15,-9 4 0-15,-4 0 1 16,-8 0 0-16,-8 0-1 0,2 4-44 16,-16-4-46-16,14 0-35 15,-14 0-24-15,0 0-15 16,9 7 1-16,-9-7-6 15</inkml:trace>
  <inkml:trace contextRef="#ctx0" brushRef="#br0" timeOffset="8779.12">5571 3288 290 0,'0'0'168'0,"0"0"-22"16,3-15-27-16,-3 15-24 15,0 0-15-15,0 0-17 16,10-11-37-16,-10 11-24 0,0 0 0 16,0 0-1-1,0 0 0-15,0 0-2 0,0 0 0 16,0 0 0 0,0 0 1-1,0 0 1-15,-13 0 1 0,13 0 1 16,-18 10-1-16,5-5 2 15,0 1 1-15,-5 1-1 16,2 1-3-16,-3 1 1 16,-1-1-2-1,7-1 1-15,0 0-2 16,2-1-2-16,11-6 0 0,0 0 0 16,-9 12-1-16,9-12 0 15,0 0 0-15,7 14 0 16,-7-14-1-16,20 16 2 0,-4-6 1 0,1 2 1 0,9 2 0 15,-3-2 2 1,6 4-21-16,-5-4-104 16,-3-3-47-16,-8 2-7 15,-13-11-6-15,0 0-4 0</inkml:trace>
  <inkml:trace contextRef="#ctx0" brushRef="#br0" timeOffset="33649.01">6556 2863 510 0,'0'0'182'0,"0"-17"-30"16,-7 4-44-16,7 13-37 0,-2-13-71 16,2 13 0-16,-7-11 0 15,7 11 0-15,0 0 0 16,0 0 0-16,0 0 0 15,0 0 0-15,0 0 0 16,-11-3 0-16,11 3 0 16,0 13 0-16,0-13 0 15,-4 21 0-15,4-6 0 16,0 3 0-16,0 1 0 16,0 3 0-16,0 0 0 15,0 1 0-15,0-1 0 16,0 2 0-16,0 0 0 15,2 3 0-15,-2 0 0 16,0 3 0-16,0 0 0 0,5 2 0 16,-5 1 0-16,5 1 0 15,-5 2 0 1,6 0 0-16,-3-1 0 16,-3 1 0-16,3 0 0 15,-3 2 0-15,6-1 0 16,-6 2 0-16,0 0 0 0,0 0 0 15,0 0 0-15,0 2 0 16,0 1 0-16,-5 0 0 16,5 1 0-16,-3 0 0 15,3 1 0-15,-3 4 0 0,3-3 0 16,0 1 0 0,-5-1 0-16,5-1 0 15,0 0 0-15,0-2 0 16,0-1 0-16,0-3 0 0,0 0 0 15,0-1 0 1,0-3 0-16,0-1 0 0,0-2 0 16,0-3 0-16,0-1 0 15,0-3 0-15,0-6 0 16,0-3 0-16,0-4 0 16,0-11 0-16,0 14 0 15,0-14 0-15,0 0 0 16,0 0 0-16,0 0-32 0,0 0-130 15,-10-18-27 1,4 4-1-16,-14-10-9 16,-1 1-1-16</inkml:trace>
  <inkml:trace contextRef="#ctx0" brushRef="#br0" timeOffset="34621.85">2022 3031 525 0,'0'0'190'16,"0"-12"1"-16,0 12-74 16,0 0-117-16,0 0 0 15,0 0 0-15,0 0 0 16,0 0 0-16,0 0 0 16,0 0 0-16,-8 15 0 15,8 1 0-15,0 9 0 0,0 6 0 16,0 8 0-16,0 10 0 15,0 6 0-15,0 9 0 16,0 7 0-16,0 4 0 16,2 4 0-16,-2 6 0 15,0 5 0-15,-4 3 0 16,0 4 0-16,0 0 0 16,-1 0 0-16,0-1 0 15,2-1 0-15,-3-3 0 16,6-6 0-16,-2-6 0 15,2-9 0-15,0-7 0 16,0-8 0-16,2-10 0 16,-2-10 0-16,5-9 0 0,-5-8 0 15,0-7 0 1,0-12 0-16,0 0 0 0,0 0 0 16,0-10 0-16,-5-4 0 15,3-8 0-15,2-2-161 16,0-6-21-16,0-5-5 15,0-1-1-15,-11-2-2 16</inkml:trace>
  <inkml:trace contextRef="#ctx0" brushRef="#br0" timeOffset="35501.21">1470 3816 377 0,'0'0'181'0,"13"-10"-16"15,-13 10-35-15,0 0-24 16,0 0-42-16,0 0-64 15,0 0 0-15,0 0 0 16,-19 5 0-16,6-5 0 16,-5 6 0-1,-4-3 0 1,-1-3 0-16,-6 4 0 16,1 1 0-16,-3-5 0 15,0 5 0-15,2-5 0 16,6 0 0-16,2 0 0 0,4 0 0 15,4 0 0-15,13 0 0 16,-13 0 0-16,13 0 0 16,0 0 0-16,-6 15 0 15,6-3 0-15,-4 3 0 16,4 3 0-16,-7 4 0 0,7 3 0 16,-3 0 0-16,3 1 0 15,-3-2 0-15,3-3 0 16,0-2 0-16,0-3 0 15,0-4 0-15,0-12 0 16,6 18 0-16,-6-18 0 16,0 0 0-16,19 5 0 15,-8-8 0-15,6-2 0 16,-2 1 0-16,6-2 0 16,0 0 0-16,0 3 0 15,2-1 0-15,-2 4 0 16,-1 5 0-16,0 1 0 15,-2 4 0-15,-4 2 0 16,-2 3 0-16,0 2 0 16,-4 2 0-16,-2 1 0 0,-6 0 0 15,0 1 0-15,-7 1 0 16,-2-3 0-16,-5 1 0 16,-3-2 0-16,-5-1 0 15,-2-3 0-15,-6 0 0 16,1 0 0-16,-2-5-108 15,5-9-83-15,7-4-5 16,6-10 1-16,16-5-4 16</inkml:trace>
  <inkml:trace contextRef="#ctx0" brushRef="#br0" timeOffset="36668.55">7348 3364 341 0,'24'6'180'15,"-7"-2"-27"-15,-2-4-26 16,-2 6-22-16,-13-6-32 15,13 0-29-15,-13 0-44 16,0 0 0-16,0 0 0 16,0 0 0-16,-19 15 0 15,4-10 0-15,-7 1 0 16,-5 1 0-16,-4-1 0 16,-1 2 0-16,-2-1 0 15,2 0 0-15,6-3 0 16,3 0 0-16,6 0 0 15,5 0 0-15,12-4 0 0,-13 10 0 16,13-10 0-16,-6 20 0 16,6-5 0-16,-7 2 0 15,7 2 0 1,-6 2 0-16,6 1 0 0,-7-1 0 16,5-2 0-1,-1-3 0-15,3-3 0 0,0-13 0 16,-5 16 0-16,5-16 0 15,0 0 0-15,0 0 0 16,0 0 0-16,16 6 0 16,-16-6 0-16,20 0 0 15,-9 0 0-15,2 0 0 16,-1 0 0-16,0 3 0 16,4 3 0-16,-4 1 0 15,1 4 0-15,-2 3 0 16,0 2 0-16,0 1 0 15,-1 2 0-15,-4 3 0 0,-3-2 0 16,-3 2 0-16,-9-2 0 16,-2 1 0-16,-7 0 0 15,-3-1 0-15,2-3 0 16,-6-1 0-16,2-2 0 16,3-2 0-16,1-2 0 15,2-3 0-15,3-4 0 16,1-3 0-16,2 0 0 15,11 0 0-15,-12-7 0 16,9-3 0-16,6-3-122 16,7-1-60-16,1-5-3 15,10 1-7-15,-2-9-3 16</inkml:trace>
  <inkml:trace contextRef="#ctx0" brushRef="#br0" timeOffset="52562.02">2721 5166 638 0,'0'-11'193'0,"0"11"-22"0,5-14-150 15,-5 14-21-15,0-13 0 16,0 13 0-16,0 0 0 16,0 0 0-16,0-10 0 15,0 10 0-15,0 0 0 16,0 0 0-16,0 0 0 15,0 17 0-15,6-3 0 16,-6 5 0-16,5 5 0 16,0 7 0-16,1 4 0 15,4 5 0-15,-1 1 0 16,0 1 0-16,-5 0 0 16,4-1 0-16,-8-5 0 15,5-2 0-15,-5-4 0 16,0-3 0-16,-4-6 0 0,4-2 0 15,-4-7 0-15,4-12 0 16,0 16 0 0,0-16 0-16,0 0 0 15,0 0 0-15,0 0-69 16,4-10-110-16,6 3-8 0,-2-7 1 16,7 2-5-16,1-5 2 15</inkml:trace>
  <inkml:trace contextRef="#ctx0" brushRef="#br0" timeOffset="53498.65">3624 5258 458 0,'-14'3'171'16,"1"-3"-25"-16,-1 0-22 15,3-3-25-15,-4-4-74 16,15 7-25-16,-18-13 0 16,18 13 0-16,-13-18 0 15,10 8 0-15,3 0 0 16,0-1 0-16,3 0 0 16,4 1 0-16,1-1 0 0,3 2 0 15,2 0 0 1,3 1 0-16,0 2 0 0,5 6 0 15,-4-2 0 1,6 2 0-16,-1 6 0 0,-2 1 0 16,1 3 0-16,-1 1 0 15,-4 5 0-15,1 0 0 16,-4 5 0-16,-4 2 0 16,-5 3 0-16,-4 3 0 15,-5 1 0-15,-6 3 0 16,-5 1 0-16,-5 1 0 15,-4-2 0-15,-2-1 0 16,3-6 0-16,-2-2 0 16,4-6 0-16,2-4 0 15,8-5 0-15,12-9 0 0,-16 6 0 16,16-6 0 0,0 0 0-16,0 0 0 0,0 0 0 15,14-13 0-15,-1 6 0 16,3 0 0-16,5 0 0 15,1 1 0-15,6-1 0 16,0 2 0-16,3 2 0 16,-2 3 0-16,-2 0 0 15,-5 0 0-15,-5 5 0 16,-2-1 0-16,-5-1 0 16,-10-3 0-16,11 6 0 15,-11-6 0-15,0 0 0 16,0 0 0-16,0 0-45 0,4 12-132 15,-4-12-12-15,0 0-3 16,0-13-1-16,0 13-1 16</inkml:trace>
  <inkml:trace contextRef="#ctx0" brushRef="#br0" timeOffset="57340.04">4728 5167 640 0,'0'0'197'0,"0"0"-19"15,0 0-170 1,0 0-8-16,0 0 0 0,0 0 0 15,-15 19 0-15,13-3 0 16,-2 5 0-16,0 4 0 16,0 1 0-16,-2 2 0 15,3 2 0-15,3-3 0 16,0-3 0-16,0-3 0 16,5-7 0-16,-5-14 0 15,14 17 0-15,-2-13 0 16,0-4 0-16,7-4 0 15,1-3 0-15,4 1 0 16,1-3 0-16,6 0 0 16,-1 0 0-16,0 0 0 0,-6 1 0 15,-3 2 0-15,-1 1 0 16,-7-2 0-16,1 7-22 16,-14 0-137-16,0 0-37 15,0 0-2-15,7-10-2 16,-7 10 1-16</inkml:trace>
  <inkml:trace contextRef="#ctx0" brushRef="#br0" timeOffset="57652.56">4943 5207 522 0,'0'-11'199'0,"-7"1"-5"0,7 10-86 0,-2-10-108 16,2 10 0-1,0 0 0-15,0 0 0 0,0 16 0 16,2 1 0-16,4 6 0 16,-2 5 0-16,4 7 0 15,1 8 0-15,0 1 0 16,-2 3 0-16,1-2 0 16,-2-1 0-16,-1-6 0 15,-2-3 0-15,-3-7 0 16,0-5 0-16,5-7 0 15,-5-4 0-15,0-12-83 0,0 0-90 16,0 0-11 0,15-22-1-16,-3-1-4 0,3-10 2 15</inkml:trace>
  <inkml:trace contextRef="#ctx0" brushRef="#br0" timeOffset="58225.01">5579 5031 582 0,'0'0'179'0,"12"-14"-20"16,-12 14-56-16,12-10-103 15,-12 10 0-15,21-5 0 0,-7 5 0 16,4-4 0 0,4 4 0-16,-2 0 0 0,2 0 0 15,0 0 0 1,-2 0 0-16,-3 6 0 16,-6 1 0-16,-2 4 0 15,-9 2 0-15,0 2 0 16,-7 3 0-16,-4 5 0 15,-7 0 0-15,-1 2 0 0,2-2 0 16,-1-1 0-16,3-2 0 16,1 0 0-16,9-3 0 0,5-2 0 15,3-2 0 1,7 1 0-16,3-1 0 0,6 1 0 16,-1 0 0-16,0 1 0 15,1-1 0-15,-1 1 0 16,0-1 0-16,-5 1 0 15,-3-2 0-15,-5 0 0 16,0-1 0-16,-5 0 0 16,-9 1 0-16,-5-2 0 15,-4 0 0-15,-5-1 0 16,-5 1 0-16,2-3 0 0,-3-1 0 16,-2-7 0-16,7 0-125 15,-1 0-64-15,1-6-3 16,5 1-5-16,-2-4 0 15</inkml:trace>
  <inkml:trace contextRef="#ctx0" brushRef="#br0" timeOffset="62219.78">2789 6292 451 0,'0'0'156'0,"-10"-12"-13"15,10 12-20-15,0 0-18 16,-11-14-60-16,11 14-45 16,0 0 0-16,0 0 0 15,-8-12 0-15,8 12 0 16,0 0 0-16,0 0 0 16,0 0 0-16,0 0 0 15,0 0 0-15,0 0 0 16,0 0 0-16,0 0 0 15,0 0 0-15,0 0 0 0,0 0 0 16,0 0 0-16,0 0 0 16,0 0 0-16,0 0 0 15,0 0 0-15,0 0 0 16,0 0 0-16,0 0 0 16,0 0 0-16,0 0 0 15,0 0 0-15,0 0 0 16,0 0 0-1,0 0 0-15,0 11 0 16,0-11 0-16,0 19 0 16,7 0 0-16,-7 6 0 15,7 4 0-15,-2 7 0 16,2 5 0-16,-3 7 0 16,3-1 0-16,-1 5 0 15,1-2 0-15,1-3 0 0,-4-2 0 16,2-2 0-16,-2-5 0 15,1-5 0-15,-1-6 0 16,-4-3 0-16,2-6 0 16,-2-3 0-16,0-3 0 15,0-12 0-15,0 11 0 16,0-11 0-16,0 0 0 0,0 0 0 16,0 0 0-16,-9-9-120 15,9-1-55-15,0-1-6 16,0-4 0-16,7 0-5 15</inkml:trace>
  <inkml:trace contextRef="#ctx0" brushRef="#br0" timeOffset="62853.65">3607 6289 477 0,'0'-18'192'0,"-5"3"-23"16,5 15-41-16,-5-20-71 16,5 20-57-16,0 0 0 15,0 0 0-15,0 0 0 16,0 0 0-16,0 13 0 16,0-2 0-1,3 6 0 1,-3 1 0-16,0 3 0 15,0 4 0-15,0 0 0 16,-5 1 0-16,2-2 0 0,-1-1 0 16,4-2 0-16,-4-5 0 15,4-3 0-15,3-2 0 16,-3-11 0 0,16 11 0-16,-1-11 0 0,4-3 0 0,5-2 0 15,5-1 0-15,1 0 0 16,1-1 0-16,0 0 0 15,-3 0 0-15,-4 3 0 0,-4 0 0 16,-2 4 0-16,-7-3 0 16,-11 3 0-16,14 0 0 15,-14 0 0-15,0 0-70 16,0 0-92-16,10-10-19 16,-10 10-4-16,0-18 1 15,0 5-3-15</inkml:trace>
  <inkml:trace contextRef="#ctx0" brushRef="#br0" timeOffset="63163.93">3918 6227 651 0,'0'-12'183'16,"0"1"-40"-16,-6 0-97 16,6 11-46-16,0 0 0 15,0 0 0-15,0 0 0 16,0 0 0-16,0 22 0 15,4-1 0-15,5 9 0 16,0 8 0-16,5 4 0 16,-2 5 0-16,4 3 0 15,-1-1 0-15,0-2 0 16,-4-1 0-16,-1-5 0 0,-4-6 0 16,-1-4 0-1,-5-6 0-15,0-4 0 16,0-6 0-16,0-3 0 15,0-12 0-15,0 14 0 0,0-14-12 16,0 0-152 0,0-17-17-16,6 0-5 0,6-1-3 15,6-9 0-15</inkml:trace>
  <inkml:trace contextRef="#ctx0" brushRef="#br0" timeOffset="63924.03">4713 6357 590 0,'0'0'189'0,"-9"-19"-36"16,9 19-62-1,0-24-91-15,0 12 0 0,5-2 0 16,2 0 0-16,5-1 0 16,2 2 0-16,4-2 0 15,3 2 0-15,2 3 0 16,2 1 0-16,3 5 0 15,-2 4 0-15,2 0 0 16,-3 6 0-16,0 6 0 16,-4 2 0-16,-3 6 0 15,-5 4 0-15,-7 3 0 16,-6 5 0-16,-2 4 0 0,-11 0 0 16,-6 4 0-1,-8 2 0-15,-1-2 0 16,-6-1 0-16,1-5 0 15,1-3 0-15,6-6 0 16,5-5 0-16,3-7 0 16,18-13 0-16,-12 12 0 0,12-12 0 15,0 0 0-15,18-9 0 16,-1 2 0-16,7-1 0 16,5 0 0-16,6-2 0 15,6-1 0-15,4-1 0 16,1 1 0-16,-2-3 0 15,0 1 0-15,-5 1 0 16,-6 0 0-16,-4-2-8 16,-3 3-124-16,-5 0-33 15,-3-4-19-15,2 3 0 16,-6-5-3-16,7 2 24 0</inkml:trace>
  <inkml:trace contextRef="#ctx0" brushRef="#br0" timeOffset="64464.78">5664 6091 651 0,'0'-14'183'0,"0"3"-42"16,0 11-93-16,2-15-48 16,-2 15 0-16,10-14 0 0,-10 14 0 15,19-10 0-15,-5 4 0 0,6 1 0 16,2-1 0-16,1 1 0 16,4 2 0-16,-5 3 0 15,0 0 0-15,-6 3 0 16,-2 5 0-16,-10 5 0 15,-4 5 0-15,-8 4 0 0,-4 4 0 16,-2 1 0-16,-4 1 0 16,-1 2 0-16,4-1 0 15,4-3 0 1,3-3 0-16,8-1 0 16,9-4 0-16,5 0 0 0,5 1 0 15,4-1 0 1,3 0 0-16,-2 1 0 0,-3-1 0 15,-2-1 0-15,-7 3 0 16,-5-3 0-16,-7 0 0 16,-6 0 0-16,-6 0 0 15,-8 0 0-15,-5 0 0 16,-6 0 0-16,-9-1-80 16,-4-2-99-16,-5 3-13 0,-6-8-4 15,-2 6 0-15,-12-4 16 16</inkml:trace>
  <inkml:trace contextRef="#ctx0" brushRef="#br0" timeOffset="65292.32">2930 7533 576 0,'0'0'181'15,"0"0"-33"-15,0 0-39 16,0 0-100-16,0 0-9 16,0 0 0-1,0 0 0-15,0 0 0 16,-4 21 0-16,4-7 0 16,-3 7 0-16,3 4 0 15,-6 3 0-15,3 1 0 16,-1 0 0-16,0 1 0 15,1-3 0-15,-2-1 0 16,5-7 0-16,-3-3 0 0,3-3 0 16,0-13 0-1,8 14 0-15,-8-14 0 16,14 5 0-16,1-5 0 16,4-6 0-16,4 1 0 0,5-1 0 15,1-2 0-15,2 0 0 0,0-1 0 16,-2 1 0-16,-2 1 0 15,-6 0 0-15,-3 2 0 0,-3 0 0 16,-4-3-94-16,-11 8-73 16,18-16-11-16,-14 4-8 15,-4 12 5-15,8-21-5 16</inkml:trace>
  <inkml:trace contextRef="#ctx0" brushRef="#br0" timeOffset="65576.42">3259 7591 550 0,'-3'-18'183'0,"3"18"-12"0,0 0-52 16,-8-12-119-1,8 12 0-15,0 0 0 16,0 0 0-16,-4 22 0 0,4-5 0 16,4 5 0-16,0 5 0 15,0 6 0-15,3 5 0 16,-1 3 0-16,2 2 0 15,-1-3 0-15,-3-1 0 16,3-2 0-16,-2-4 0 16,0-5 0-16,-2-4 0 15,-3-6 0-15,0-5 0 16,0-13-116-16,9 14-64 16,-9-14-5-16,5-13-1 15,-1-8-2-15</inkml:trace>
  <inkml:trace contextRef="#ctx0" brushRef="#br0" timeOffset="65998.27">3906 7410 390 0,'12'11'183'0,"-7"2"-23"15,0 3-31-15,5 9-19 16,0 1-59-16,2 11-51 15,1 2 0-15,0 4 0 16,0 1 0-16,-1 2 0 16,0 0 0-16,-2 0 0 15,2-4 0-15,-4-4 0 16,0-3 0-16,-3-4 0 16,1-6 0-16,-6-6 0 15,4-3 0-15,-4-16-46 16,0 0-133-16,0 0-5 0,5-18-4 15,0-2-1-15,-5-11-4 16</inkml:trace>
  <inkml:trace contextRef="#ctx0" brushRef="#br0" timeOffset="66654.53">4891 7550 546 0,'-8'-21'187'16,"8"5"-15"-16,0-1-61 16,0-4-104-16,9 3-7 15,4 1 0-15,5 2 0 16,3 3 0-16,3 1 0 16,6 4 0-16,0 4 0 15,1 3 0-15,-2 3 0 16,-4 5 0-16,-1 5 0 0,-3 3 0 15,-4 3 0-15,-8 5 0 16,-4 3 0 0,-8 5 0-16,-8 4 0 0,-6 1 0 15,-5 3 0-15,-9 1 0 16,-2-1 0-16,-4 0 0 16,1-5 0-16,3-5 0 15,4-6 0-15,7-6 0 16,7-7 0-16,5-4 0 15,10-7 0-15,0 0 0 16,10-9 0-16,8-1 0 16,8-3 0-16,6-2 0 15,3 1 0-15,9-3 0 16,5 2 0-16,5 1 0 16,-1 3 0-16,-3 0 0 0,-6 4 0 15,-10 2 0-15,-4 2 0 16,-9 3 0-16,-8 0 0 15,-13 0 0-15,0 0 0 16,0 0-155-16,0 0-22 16,0 0-7-16,0 0 2 15,-7-17-2-15</inkml:trace>
  <inkml:trace contextRef="#ctx0" brushRef="#br0" timeOffset="67419.02">5732 7211 463 0,'0'0'186'0,"7"-14"-25"15,-7 14-50-15,0-11-26 16,0 11-68-16,0 0-17 16,14-15 0-16,-14 15 0 15,18-12 0-15,-18 12 0 16,21-12 0-16,-8 6 0 15,-1 3 0-15,5 3 0 0,-3 0 0 16,4 0 0-16,-4 0 0 16,5 0 0-16,-5 7 0 15,2-3 0 1,-4 3 0-16,0 2 0 0,-12-9 0 16,14 22 0-16,-9-6 0 15,-5 1 0-15,0 5 0 16,-6 1 0-16,1 2 0 15,-4 2 0-15,-2-1 0 16,0-1 0-16,0-4 0 16,0 0 0-16,2-5 0 15,1-4 0-15,8-12 0 16,-5 14 0-16,5-14 0 0,0 0 0 16,0 0 0-16,14 4 0 15,-14-4 0-15,21 0 0 16,-10 0 0-16,1 0 0 15,5 0 0-15,-4 5 0 16,1 1 0-16,-1 2 0 16,-1 2 0-1,-7 2 0-15,4 1 0 0,-7 1 0 16,-2 0 0-16,5 0 0 16,-10-1 0-16,1 0 0 15,-6-2 0-15,-3 2 0 16,-4-4 0-16,-4 0 0 15,-1-2 0-15,1 1 0 16,-3-5 0-16,-2 1 0 16,4-4 0-16,5-6-160 15,1 2-27-15,-1-8-3 0,4 4-15 16,-2-12 8-16</inkml:trace>
  <inkml:trace contextRef="#ctx0" brushRef="#br0" timeOffset="73143.92">3354 7388 354 0,'0'0'158'0,"0"0"-15"0,0-10-14 15,0 10-16 1,0 0-19-16,0 0-62 15,-13-6-32-15,13 6 0 16,-10-3 0-16,10 3 0 16,-18 0 0-16,3 0 0 15,-4 0 0-15,-5 0 0 16,-7 5 0-16,-2-2 0 16,-6 1 0-16,-4-1 0 15,-1-3 0-15,1 5 0 0,0-1 0 16,-1-1 0-16,1-3 0 15,4 5 0-15,3-5 0 16,4 0 0-16,3 3 0 16,5-3 0-1,5 0 0-15,7-3 0 0,12 3 0 16,-10-6 0-16,10 6 0 16,0 0 0-16,0-13 0 15,0 13 0-15,7-13 0 16,-7 13 0-16,9-18 0 15,-9 18 0-15,14-20 0 16,-14 20 0-16,18-19 0 0,-7 9 0 16,0 1 0-16,0 1 0 15,0 0 0-15,-1 1 0 16,-10 7 0-16,17-12 0 16,-17 12 0-16,11-9 0 15,-11 9 0-15,0 0 0 16,10-5 0-16,-10 5 0 15,0 0 0-15,0 0 0 16,-2 16 0-16,-7-5 0 16,-2 4 0-16,-6 1 0 0,-3 4 0 15,-4 1 0-15,0 0 0 0,-6 0 0 16,-2 0 0-16,3-3 0 16,1-2 0-16,0-4 0 15,6-1 0-15,3-4 0 16,6-3 0-16,13-4 0 15,-12 7 0-15,12-7 0 16,0 0 0-16,19 14 0 16,-5-10 0-1,3 4 0-15,-1-1 0 16,6 2 0-16,-3-3 0 16,0 0 0-16,-5-2 0 15,0-1 0-15,-4-3 0 16,-10 0 0-16,13 5 0 15,-13-5 0-15,0 0 0 16,0 0-61-16,0 0-113 16,13 13-15-16,-13-13-2 15,0 0-7-15,0 0 0 0</inkml:trace>
  <inkml:trace contextRef="#ctx0" brushRef="#br0" timeOffset="76014.25">2075 4615 433 0,'-7'-16'180'0,"7"16"-39"0,-4-10-27 16,4 10-16-16,0 0-41 15,-7-10-57-15,7 10 0 16,0 0 0-16,0 0 0 16,0 0 0-16,0 0 0 15,0 0 0 1,0 0 0-16,-5 19 0 15,5-4 0-15,0 6 0 0,3 6 0 16,-3 6 0 0,3 7 0-16,2 7 0 15,-5 3 0-15,4 5 0 16,1 5 0-16,-1 4 0 16,-2 3 0-16,2 6 0 0,0 4 0 15,0 5 0-15,1 2 0 16,2 5 0-16,1 3 0 15,2 3 0-15,-2 6 0 16,3 2 0-16,-1 2 0 16,-1 1 0-16,2 5 0 15,-5 0 0-15,3 3 0 16,0-1 0-16,-1-5 0 16,-2-1 0-16,3-5 0 15,1-1 0-15,-1-2 0 16,0-4 0-16,2-5 0 15,-3-5 0-15,2-1 0 16,-3-5 0-16,3-3 0 16,-3-5 0-16,-3-6 0 15,2-4 0-15,-3-8 0 0,-3-3 0 16,3-7 0-16,-3-4 0 16,0-5 0-16,0-5 0 15,0-5 0-15,0-4 0 16,0-3 0-16,0-4 0 15,0-13 0-15,-1 19-61 16,1-19-110-16,0 0-14 16,-15 10-3-16,-2-17-2 15,7 1-5-15</inkml:trace>
  <inkml:trace contextRef="#ctx0" brushRef="#br0" timeOffset="76652.63">2110 7546 617 0,'-8'-11'190'0,"8"11"-14"16,-23 5-136-1,1-5-40-15,2 3 0 16,-1-3 0-16,-1 0 0 16,0 0 0-16,3 0 0 0,3 0 0 15,0 4 0-15,2-1 0 16,0 3 0-16,-3 1 0 16,5 1 0-16,-2 2 0 15,-2 2 0-15,3 5 0 16,1-2 0-16,1 2 0 15,0-1 0-15,5 3 0 16,-2-2 0-16,5 2 0 16,-1-1 0-16,-3-2 0 15,4-1 0-15,3-2 0 0,0-13 0 0,-6 15 0 16,6-15 0-16,0 0 0 16,0 0 0-16,0 0 0 15,12 0 0-15,-12 0 0 16,16-12 0-16,-16 12 0 0,22-10 0 15,-8 10 0 1,6-4 0-16,1 8 0 16,-1 3 0-16,2 5 0 15,-3 4 0-15,-5 5 0 16,-3 0 0-16,-1 3 0 16,-10 3 0-16,-4 1 0 0,-14 2 0 15,-7-1 0-15,-7 2 0 16,-6-2 0-16,-3-1-13 15,1-6-156-15,5-2-15 16,4-16-3-16,17-10-4 16,5-19 0-16</inkml:trace>
  <inkml:trace contextRef="#ctx0" brushRef="#br0" timeOffset="77699.55">6588 4121 272 0,'0'0'147'16,"0"0"-12"-16,0 0-22 16,0 0-19-16,0 0-15 15,0 0-13-15,0 0-11 16,-7 17-10-16,5-6-28 15,2 3-17-15,-7 5 0 0,7 3 0 16,-5 3 0-16,0 3 0 16,1 6 0-1,2 3 0-15,2 4 0 16,-7 5 0-16,7 5 0 0,-3 5 0 16,3 4 0-16,-3 5 0 15,3 2 0-15,0 3 0 16,0 3 0-16,4 1 0 15,-2 1 0-15,4 1 0 16,-2 3 0-16,4 2 0 16,-3 1 0-16,2 2 0 15,1 1 0-15,-4 3 0 16,6 2 0-16,-2 4 0 16,0 1 0-16,-3 1 0 15,6 4 0-15,-2 0 0 16,-2 2 0-16,-3 1 0 15,4-2 0-15,-4 0 0 0,1-6 0 16,-2 0 0-16,-1-8 0 16,2-2 0-16,1-6 0 15,-3-6 0-15,5-4 0 16,-4-4 0-16,0-7 0 16,2-5 0-16,-5-4 0 15,3-5 0-15,-3-8 0 16,0-3 0-16,5-8 0 15,-5-5 0-15,0-3 0 16,0-6 0-16,0-11 0 16,4 14 0-16,-4-14 0 15,0 0 0-15,0 0 0 16,0 0 0-16,0 0-64 0,0 0-79 16,0 0-28-1,0 0-8-15,12-14 1 0,-12 14-4 16</inkml:trace>
  <inkml:trace contextRef="#ctx0" brushRef="#br0" timeOffset="78415.88">7172 7164 378 0,'0'0'153'16,"12"-11"-16"-16,-12 11-12 15,0 0-18-15,0 0-24 16,0 0-43-16,0 0-40 16,0 0 0-16,0 0 0 15,0 0 0-15,-15-8 0 16,15 8 0-16,-16 0 0 16,5 0 0-16,0 0 0 15,11 0 0-15,-20 0 0 16,10 0 0-16,10 0 0 15,-19 10 0-15,9-4 0 16,1 3 0-16,-2 1 0 16,2 1 0-16,1 2 0 0,-2-2 0 15,6 1 0 1,4-12 0-16,-6 16 0 0,6-16 0 16,6 12 0-16,-6-12 0 15,14 8 0-15,-14-8 0 16,20 9 0-16,-9-1 0 15,1-1 0-15,1 1 0 16,1 1 0-16,-2 2 0 16,0 5 0-16,-1-1 0 15,-2 3 0-15,1-1 0 0,-6 1 0 16,2-1 0 0,-6-1 0-16,0-2 0 0,0-1 0 15,-13 0 0-15,-1-2 0 16,-5-2 0-16,-1-1 0 15,-3 0 0-15,0-2 0 16,2-2 0-16,6 0-63 16,0-1-109-16,1-8-13 15,14 5-7-15,-4-25 0 16,11 5-7-16</inkml:trace>
  <inkml:trace contextRef="#ctx0" brushRef="#br0" timeOffset="86815.36">6156 6992 181 0,'0'0'93'0,"0"0"1"16,0 0 24-16,0 0-14 15,0 0-7-15,0 0-6 0,0 0-11 16,0-13-8-16,0 13-15 16,0 0-21-16,0 0-36 15,0 0 0-15,0 0 0 16,8-11 0-16,-8 11 0 15,0 0 0-15,0 0-2 16,0 0 1-16,11-7 0 16,-11 7 0-16,0 0 1 15,0 0 2-15,0 0 1 16,0 0-3-16,0 0 0 16,0 0 0-16,-15 4 0 15,5-4 0-15,-5 4 0 16,-6-1 0-16,-3 1 0 0,-8 2 0 15,-7 0 0 1,-3 0 0-16,-5 2 0 0,-6 0 0 16,0 0 0-16,0-1 0 15,-1 1 0 1,3-2 0 0,6 0 0-16,1-2 0 15,6-1 0-15,8 1 0 16,7-4 0-16,4 3 0 0,7-3 0 15,12 0 0-15,-11 0 0 16,11 0 0-16,0 0 0 16,0 0 0-16,12-16 0 15,-12 16 0-15,18-15 0 16,-18 15 0-16,19-14 0 16,-10 3 0-16,4 3 0 15,-2 1 0-15,-1 0 0 16,-10 7 0-16,16-12 0 15,-16 12 0-15,15-8 0 16,-15 8 0-16,0 0 0 16,0 0 0-16,0 0 0 15,0 0 0-15,0 0 0 0,0 0 0 16,0 0 0-16,-16 17 0 16,5-6 0-16,-2 0 0 15,-4 2 0-15,3-1 0 16,-5 3 0-16,6-4 0 15,-3 2 0-15,16-13 0 16,-15 17 0-16,15-17 0 0,0 12 0 16,0-12 0-1,17 11 0-15,1-11 0 16,7 0-14-16,3 0-133 16,11 0-27-16,0-6-7 0,9-3 0 15,1-10-8 1</inkml:trace>
  <inkml:trace contextRef="#ctx0" brushRef="#br0" timeOffset="87694.43">7498 7336 69 0,'0'0'114'15,"-16"6"9"1,16-6-4-16,0 0-7 0,0 0-11 16,0 0-5-16,0 0-3 15,0 0-11-15,17 3-17 16,3 1-25-16,9-4-31 15,15 0-9-15,16-5 0 16,13 5 0-16,13-9 0 16,16 2 0-16,8-2 0 15,6 0 0-15,2 0 0 16,0 0 0-16,-5 0 0 16,-6 1 0-16,-11 3 0 15,-16-1 0-15,-15 2 0 16,-15 0 0-16,-15 1 0 15,-16-1 0-15,-19 4 0 0,0-12 0 16,-19 3 0-16,-2-1 0 16,-3-2 0-16,1 1 0 15,0-2 0-15,2 2 0 16,7 1 0-16,3 4 0 16,11 6 0-16,-6-12 0 15,6 12 0-15,21-7 0 16,-3 7 0-16,3 0 0 15,3 6 0-15,2 1 0 0,1 3 0 16,-3 3 0 0,-4 5 0-16,-4 3 0 15,-10 4 0-15,-6 1 0 16,-12 4 0-16,-9-3-56 16,-1 0-106-16,1 1-13 15,-1-10-6-15,7 0-6 0,15-18-3 16</inkml:trace>
  <inkml:trace contextRef="#ctx0" brushRef="#br0" timeOffset="88323.21">11577 6881 450 0,'0'-12'188'15,"0"2"-33"-15,0 10-36 16,2-15-29-16,-2 15-69 16,0 0-21-16,0 0 0 15,0 0 0-15,8 19 0 16,-5 2 0-16,0 4 0 15,3 6 0-15,1 7 0 16,-2 4 0-16,4 3 0 16,-4 0 0-16,2 1 0 15,2-3-42-15,-8-5-96 16,-1-5-37-16,0-2-11 16,-1-11-5-16,-2-2 0 0</inkml:trace>
  <inkml:trace contextRef="#ctx0" brushRef="#br0" timeOffset="89089.27">11327 6834 398 0,'0'-21'185'0,"0"-2"-16"0,0 5-51 15,0 5-28-15,0 0-32 0,0 13-53 16,0-11-5 0,0 11 0-16,0 0 0 0,6 19 0 15,-3-3 0-15,3 6 0 16,-1 4 0-16,2 3 0 15,-2 6 0-15,1 2 0 16,-2 0 0-16,-4-1 0 16,0-3 0-16,-5 0 0 15,-4-5 0-15,-1-3 0 16,-2-4 0-16,0-5 0 16,-4-3 0-16,5-4 0 15,0-4 0-15,11-5 0 16,-20-4 0-16,20 4 0 15,-16-21 0-15,6 9 0 0,2-3 0 16,1 0 0-16,2 2 0 16,-2 2 0-16,7 11 0 15,-5-10 0-15,5 10 0 16,0 0 0-16,-10 16 0 16,3-4 0-16,2 1 0 15,-3 0 0-15,-1 0 0 16,0-1 0-16,9-12 0 15,-16 15 0-15,6-11 0 0,-1-4 0 16,11 0 0 0,-18-9 0-16,7-1 0 15,1-1 0-15,1-1 0 16,4 0 0-16,-3 1 0 0,5 1 0 16,3 10 0-16,-7-13 0 15,7 13 0-15,0 0 0 16,0 15 0-16,5-3 0 15,-5 7 0-15,0 3 0 16,0 3 0-16,0 2 0 16,-6 34 0-1,-4-30 0-15,-2 0 0 16,-2-2 0-16,-13-4-53 16,1-3-120-16,-3 0-6 15,-4-12-10-15,4-2-4 16,-2-8-1-16</inkml:trace>
  <inkml:trace contextRef="#ctx0" brushRef="#br0" timeOffset="89325.4">11197 7451 547 0,'20'8'188'15,"-5"-2"-5"-15,0 1-78 16,-15-7-105 0,14 4 0-16,-14-4 0 0,10-5 0 15,-10 5-108-15,9-18-55 16,-9-2-17-16,5 0-3 16,-5-14 1-16,10-2-1 0</inkml:trace>
  <inkml:trace contextRef="#ctx0" brushRef="#br0" timeOffset="89553.99">11471 6618 586 0,'21'-21'179'0,"2"-2"-5"16,8-1-90-16,12 3-84 15,2 3 0-15,7 0 0 16,0 2 0-16,0 1 0 16,-5 5-30-16,-7 0-73 15,-5 3-40-15,-8 3-25 16,-16 4-13-16,-11 0 0 16,-4 13-5-16</inkml:trace>
  <inkml:trace contextRef="#ctx0" brushRef="#br0" timeOffset="89845.11">10809 7152 672 0,'0'0'184'15,"-5"19"-39"-15,-7-5-123 16,-3 5-22-16,0 4 0 16,-5 2 0-16,5 5-13 15,-5-4-97-15,2-2-36 16,6-2-28-16,-1-11-9 15,13-11-2-15,-14 6-2 16</inkml:trace>
  <inkml:trace contextRef="#ctx0" brushRef="#br0" timeOffset="90747.12">10571 6844 402 0,'-4'-14'181'0,"-3"-1"-19"15,2 3-35-15,5 2-32 16,-5-3-45-16,5 1-48 16,0 12-2-16,2-18 0 15,-2 18 0-15,15-15 0 16,-15 15 0-16,19-10-2 15,-6 10 0-15,0 0 1 16,-1 6 1-16,-1 2 1 16,-1 1-1-16,0 4 1 0,-5 0 0 15,-5 5 2-15,0 0 0 16,-7 2-3 0,-9 4 0-16,-1 1 0 0,-8 2 0 15,1 3 0-15,-1-3 0 16,-2-1 0-16,5-5 0 15,4-3 0-15,5-4 0 16,13-14 0-16,-9 14 0 16,9-14 0-16,0 0 0 15,0 0 0-15,15-10 0 16,-15 10 0-16,14-10 0 16,-14 10 0-16,0 0 0 15,0 0 0-15,0-10 0 16,0 10 0-16,-16 3 0 15,3 1 0-15,-3 1 0 16,0-1 0-16,-1 2 0 16,0-1 0-16,-3 3 0 0,0 3 0 15,3-1 0-15,-4 1 0 16,2 2 0-16,-3 1 0 16,2-2 0-16,0 1 0 15,1-2 0-15,6-1 0 16,2 1 0-16,11-11 0 15,-13 19 0-15,13-19 0 16,0 19 0-16,0-19 0 16,0 19 0-16,0-19 0 15,0 13 0-15,0-13 0 16,0 0 0-16,0 13 0 16,0-13 0-16,0 0 0 0,-12 0 0 0,12 0 0 31,-10 5 0-31,10-5 0 15,0 0 0-15,-17 15 0 16,13-5 0-16,-3 5 0 0,5 4 0 16,-5 4 0-16,7 6 0 15,-3 4 0-15,3 7 0 16,3 4 0-16,5 1 0 16,0-1 0-1,4-3 0-15,-1-2 0 0,-3-8 0 0,1-4 0 0,-3-7 0 16,-6-6-99-16,0-14-81 15,0 0 2-15,-9-12-6 16,9-8 1-16</inkml:trace>
  <inkml:trace contextRef="#ctx0" brushRef="#br0" timeOffset="91015.43">10382 6533 332 0,'38'-19'140'0,"-6"-2"-42"0,4 3-41 15,4 2-49-15,-1 2-70 16,-1 7-43-16,-8-1-31 16,0 8-1-16,-16 0-3 15,2 15 85-15</inkml:trace>
  <inkml:trace contextRef="#ctx0" brushRef="#br0" timeOffset="112822.17">11108 7939 582 0,'0'0'185'0,"4"-14"-49"16,-4 14-50-16,8-10-52 15,-8 10-34-15,0 0 0 0,0 0 0 16,11-6 0 0,-11 6 0-16,0 0 0 15,0 0-56-15,0 0-45 16,0 0-33-16,0 17-31 16,0-17-14-16,-17 13-2 0,5-10-3 15</inkml:trace>
  <inkml:trace contextRef="#ctx0" brushRef="#br0" timeOffset="115281.43">11494 8071 120 0,'0'0'120'16,"0"0"1"-16,0 0 1 15,0 0-10-15,0 0-14 16,0 0-5-1,0 0-4-15,0 0-4 0,0 0-22 16,0 0-63 0,0 0 0-16,0 0 0 0,-14 17 0 15,6-4 0-15,-5 4 0 16,1 2 0-16,-5 4 0 0,2 3 0 16,-4 0 0-16,1 0 0 15,3 1 0-15,-1-4 0 16,3-4 0-16,1-1 0 15,0-5 0-15,0-3 0 16,-1-2 0-16,2-1 0 16,0-4 0-16,11-3 0 15,-18 6 0-15,18-6 0 16,-16 0 0-16,16 0 0 16,-12 3 0-16,12-3 0 15,-11 0 0-15,11 0 0 16,0 0 0-16,-12-10 0 0,12 10 0 15,-10-15 0-15,3 5 0 16,3-3 0-16,-3 2 0 16,4-2 0-16,-2 3 0 15,5 10 0-15,-6-16 0 16,6 16 0-16,0-10 0 16,0 10 0-16,0 0 0 15,0 0 0-15,0 0 0 16,0 0 0-16,0 0 0 15,0 0 0-15,0 0 0 16,0 0 0-16,0 0 0 16,0 0 0-16,0 0 0 15,0 0 0-15,0 0 0 16,0 0 0-16,0 0 0 16,0 0 0-16,0 0 0 15,0 0 0-15,0 0 0 16,0 0 0-16,0 0 0 15,0 0 0-15,0 0 0 16,0 0 0-16,-12 14 0 16,12-14 0-16,-7 20 0 15,0-5 0-15,1 0 0 16,-2 3 0-16,-2-2 0 16,-1 0 0-16,-3-1 0 15,-3-3 0-15,1 1 0 0,-4-3 0 16,1-2 0-16,-2-2 0 15,0-2 0-15,1-4 0 16,-2 0 0-16,1-3 0 16,1-4 0-16,0-2 0 15,3-3 0-15,0-1 0 16,3-2 0-16,-1 1 0 16,4-1 0-16,5 3 0 0,0 1 0 15,6-3 0 1,0 14 0-16,0-20 0 15,0 20 0-15,11-13 0 16,-11 13 0-16,11-9-2 16,-11 9 1-16,11 0 2 15,-11 0-1-15,17 11 0 0,-17-11 2 16,14 21-4-16,-7-9 4 16,-3 4-2-16,-4-1 0 15,0 1 0-15,-6 1 0 16,-5-1 0-16,-5-1 0 15,1-3 0-15,-3-2 0 16,-1-2 0-16,3-2 0 16,-1-6 0-16,-2 0 0 15,4-4 0-15,-5-7 0 16,-1-1 0-16,0-3 0 16,0-2 0-16,-3-2 0 15,1 3 0-15,2 0 0 16,1 2 0-16,4 3 0 0,4-2 0 15,7 1 0-15,-1 1 0 16,6 0 0-16,7-3 0 16,-2-1 0-16,6 0 0 15,-2-2 0-15,2 4 0 16,1 0 0-16,1 3 0 16,-2 2 0-16,-11 8 0 15,16-10 0-15,-16 10 0 16,10 0 0-16,-10 0 0 15,0 0 0-15,11 8 0 16,-11-8 0-16,3 14 0 16,-3-3 0-16,7 2 0 15,-7 1 0-15,0 3 0 0,0 2 0 16,0 0 0-16,-7 1 0 16,2 3 0-16,-5 1 0 15,-2 2 0-15,-4 1 0 16,-1 1 0-16,-6 3 0 15,-1 2 0 1,0 3 0-16,-2 2 0 0,0 1 0 16,3-1 0-16,1 0 0 15,4-3 0-15,6 0 0 16,3-4 0-16,9-2-3 16,0-3 1-16,15 0 2 15,2-3-3-15,11-3 5 16,5-4-5-16,4-3 6 15,5-5-4-15,7-8 8 16,2 0-7-16,3-10 0 16,-2-6 0-16,0-3-73 15,-5-3-72-15,-4-9-28 0,1 2-3 16,-8-7-8-16,0 6-1 16</inkml:trace>
  <inkml:trace contextRef="#ctx0" brushRef="#br0" timeOffset="115616.84">11429 8465 585 0,'-9'-10'188'16,"9"10"0"-16,0 0-126 15,17-16-62-15,-3 8 0 16,8 0 0-16,1 0 0 16,4 0 0-16,-2 0 0 15,3 1-29-15,-5-2-76 0,-3 1-51 16,-4 4-22-1,-16 4-6-15,10-13-2 0,-10 13 1 16</inkml:trace>
  <inkml:trace contextRef="#ctx0" brushRef="#br0" timeOffset="115944.96">10645 8060 734 0,'0'0'190'0,"0"-18"-91"15,0 18-99-15,0-16 0 16,0 16 0-16,5-11 0 16,-5 11 0-16,0 0 0 15,10-8-89-15,-10 8-46 0,0 0-39 16,15 23-8 0,-12-8-8-16,9 10-3 0</inkml:trace>
  <inkml:trace contextRef="#ctx0" brushRef="#br0" timeOffset="117089.71">11670 8901 509 0,'3'-18'190'0,"5"7"-18"16,-8 11-78-1,3-11-50-15,-3 11-36 16,3 12-5-16,-3 1-4 16,0 2 5-16,-5 5-4 0,-4 2 0 15,1 0 0-15,-3 2 0 16,-3 1 0-16,-4-4 0 15,2-4 0-15,-2-2 0 16,-1-4 0-16,3-3 0 16,0-8 0-16,4 0 0 15,-1-8 0-15,3-5 0 16,-1-3 0-16,1-5 0 0,1-2 0 16,0-1 0-1,0 3 0-15,5 1 0 16,-3 4 0-16,4 4 0 15,3 12 0-15,-3-14 0 16,3 14 0-16,0 0 0 0,0 0 0 16,0 16 0-16,0-6 0 15,0 1 0-15,-7 2 0 16,5 2 0-16,-8 2 0 16,-2-2 0-16,-6 4 0 15,-3-2 0-15,-2 2 0 16,-1-2 0-16,-2 0 0 15,3-2 0-15,2-3 0 16,1-1 0-16,8-2 0 16,12-9 0-16,-18 10 0 0,18-10 0 15,0 0 0 1,0 0 0-16,0 0 0 0,0 0 0 16,0 0 0-1,13 0 0-15,-13 0 0 0,15-5-4 16,-15 5 2-16,20 0 1 15,-10 0 1-15,2 0 0 16,0 0 1-16,-1 0-1 16,-11 0 0-16,19 4-1 15,-19-4 2-15,12 10-1 16,-12-10 0-16,3 17 0 16,-3-7 0-16,0 2 1 15,-4 0 1-15,-2 1 1 0,1-1-3 16,-6 1 0-16,-2-1 0 15,-6 1 0-15,-2-1 0 16,-8 1 0-16,-3 2 0 16,-2-2 0-1,1 3 0-15,1 0 0 0,1 3 0 16,0 1 0-16,9 4 0 16,2 1 0-16,2 1 0 15,5 3 0-15,0 1 0 16,-3 0 0-16,3-1 0 15,-6-2 0-15,2-2 0 16,-5-2 0-16,-5-1 0 16,-4-6 0-16,-1-2 0 15,-1 0 0-15,2-3 0 16,-1-2 0-16,2-2-61 0,7-7-117 16,8 0-4-16,4-16-5 15,11 0-2-15,4-16-2 16</inkml:trace>
  <inkml:trace contextRef="#ctx0" brushRef="#br0" timeOffset="117363.58">11855 9182 587 0,'-20'9'189'16,"-3"1"-46"-16,-8 5-53 0,-9-2-76 16,-3 1-14-16,0 1 0 15,-3-2-43-15,6 0-106 16,6 2-29-16,1-11-6 15,10 0-4-15,1-13-1 16</inkml:trace>
  <inkml:trace contextRef="#ctx0" brushRef="#br0" timeOffset="117617.68">11490 8711 575 0,'0'0'189'0,"0"0"-4"0,-19-8-111 16,0 13-74-16,-4 2-11 0,-5 7-88 15,-5 4-41-15,-3 3-35 16,-1 9-5-16,-7-2-2 15,2 6-6-15</inkml:trace>
  <inkml:trace contextRef="#ctx0" brushRef="#br0" timeOffset="117945.8">10638 9081 637 0,'-5'-14'182'16,"5"14"-32"-16,12 4-96 15,-12-4-54-15,20 17 0 16,-9-3-3-16,0 3 4 16,2 4 1-16,-4 2-2 15,-1 2 0-15,-8 1 0 16,0 0 0-16,-9 1 0 15,-9 0 0-15,-2 0 0 16,-6-2 0-16,-6 1 0 0,-4-3 0 16,-1-1 0-16,-3-4 0 15,5-4 0-15,3-2-63 16,0-5-86-16,2-7-25 16,8-6-8-16,0-7-1 15,4-1-2-15</inkml:trace>
  <inkml:trace contextRef="#ctx0" brushRef="#br0" timeOffset="118211.45">10260 9249 592 0,'0'0'178'16,"0"0"-43"-16,-7-11-47 15,7 11-58-15,11 4-30 16,-11-4 0-16,21 5 0 0,-5-2-3 15,0 3 2-15,2 3 2 16,-5 1 2-16,0 5-3 16,-5 1 0-16,-8 7 0 15,-9-1 0-15,-6 6 0 16,-4-1-44 0,-7 2-126-16,-6-10-1 0,1-1-11 15,-6-13-3-15,4-5-8 16</inkml:trace>
  <inkml:trace contextRef="#ctx0" brushRef="#br0" timeOffset="125164.86">3068 9005 682 0,'0'0'196'0,"4"-10"-51"16,-4 10-145-16,0 0 0 16,0-10 0-16,0 10 0 15,0 0 0-15,0 0 0 16,0 0 0-16,0 0 0 16,0 16 0-16,0-16 0 15,-4 21 0-15,4-4 0 0,0 6 0 16,-4 2 0-1,1 3 0-15,3 2 0 16,-6 1 0-16,6-3 0 0,-5 0 0 16,5-6 0-16,0-5 0 15,5-3 0-15,-1-3 0 16,-4-11 0-16,17 12 0 16,0-12 0-16,0 0 0 15,5 0 0-15,2 0 0 16,1-7 0-16,0 0 0 15,2-1 0-15,-4 0 0 16,0-3 0-16,-6 3-70 16,-2 2-105-16,-9-6-19 15,-6 12-6-15,0-17-2 16,0 17 20-16</inkml:trace>
  <inkml:trace contextRef="#ctx0" brushRef="#br0" timeOffset="125461.75">3308 9001 639 0,'3'-9'195'16,"-3"9"-28"-16,0 0-145 16,0 0-22-16,0 15 0 0,5 2 0 15,-2 2 0-15,2 6 0 16,4 6 0-16,-1 8 0 15,4 1 0-15,-1 5 0 16,-1-1 0-16,-1 1 0 16,-2-3 0-16,-3-1 0 15,-4-6 0-15,3-5 0 16,-3-7 0-16,0-2-73 16,4-7-71-16,-4-14-23 15,0 0-9-15,16-16 0 16,2-3-7-16</inkml:trace>
  <inkml:trace contextRef="#ctx0" brushRef="#br0" timeOffset="125836.73">4059 8958 705 0,'0'0'189'0,"0"0"-60"15,5-11-129-15,-5 11 0 16,0 0 0-16,0 14 0 16,0-3 0-16,0 9 0 15,2 1 0-15,6 8 0 16,-6 4 0-16,4 3 0 15,-1 6 0-15,2 1 0 0,-4 1 0 16,6-2 0-16,-6-2 0 16,1-4 0-1,0-2 0-15,-4-8 0 0,2-4-9 16,-2-5-106-16,0-17-53 16,-2 19-20-16,2-19 2 15,0 0-4-15,-7-18 23 16</inkml:trace>
  <inkml:trace contextRef="#ctx0" brushRef="#br0" timeOffset="126747.3">5011 8995 190 0,'0'0'83'16,"0"0"-3"0,0 0 9-16,0 0 15 0,0 0-10 15,-10-3-12-15,10 3-8 16,0 0-9-16,-12-6-6 15,12 6-10-15,0 0-18 16,0 0-29-16,0 0 0 16,0 0-1-16,0 0 2 15,0 0 2-15,-5-11 3 16,5 11-6-16,0 0-2 0,15-10 0 16,-4 2 0-16,8 1 0 15,1-1 0-15,3-3 0 16,2 2 0-16,4 1 0 15,-1 0 0-15,-4 2 0 16,0 3 0-16,-2 3 0 16,-4 0 0-16,-4 0 0 15,-3 10 0-15,-11-10 0 16,15 23 0-16,-15-6 0 16,-11 3 0-16,-4 2 0 15,-3 3 0-15,-6 3 0 16,-1-2 0-16,-1-1 0 15,2-1 0-15,2-3 0 16,9-5 0-16,3-1 0 0,10-15 0 16,0 19 0-16,0-19 0 15,22 12 0 1,-3-6 0-16,3 1 0 0,1 2 0 16,1 2 0-16,2 3 0 15,-2 0 0-15,1 3 0 16,-4-2 0-16,-2 3 0 15,-2-1 0-15,-5-1 0 16,-4 1 0-16,-6-3 0 16,-4 0 0-16,-9 0 0 15,-7 0 0-15,-3-3 0 16,-9-1 0-16,-2 1 0 16,-3-4 0-16,-2 0-7 15,1-7-125-15,2 0-38 0,6-7-10 16,4-9-13-16,13 2-6 15</inkml:trace>
  <inkml:trace contextRef="#ctx0" brushRef="#br0" timeOffset="127324.74">5808 9006 602 0,'5'-17'178'16,"-5"7"-34"-16,0-2-45 16,0-1-99-16,0-1 0 15,3-1 0-15,4 0 0 16,3-3 0-16,0 4 0 15,2 0 0-15,1 4 0 16,0-1 0-16,3 4 0 16,-3 3 0-16,2 4 0 0,1 0 0 15,-1 0 0-15,3 8 0 16,-1 1 0-16,-3 2 0 16,0 7 0-16,0 0 0 15,-2 3 0-15,-7 5 0 16,0 0 0-16,-5 4 0 15,-6 0 0-15,-6 4 0 16,0-2 0-16,-7-1 0 16,-1 1-3-16,-1-5 3 15,2-2-1-15,2-6 1 16,0-2 0-16,11-7 2 16,6-10 0-16,0 0-2 15,0 0 0-15,13 7 0 16,1-13 0-16,7 2 0 0,2-5 0 15,6 3 0-15,0-3 0 16,1 2 0-16,-4-1 0 16,-2 1 0-16,-3 1 0 15,-5 1 0-15,-2 5-5 16,-14 0-139-16,0 0-32 16,0 0-7-16,0 0-15 15,-20-11 0-15</inkml:trace>
  <inkml:trace contextRef="#ctx0" brushRef="#br0" timeOffset="128055.4">4860 8646 474 0,'0'0'156'0,"-10"0"-18"16,10 0-24-16,0 0-27 15,0 0-33-15,0 0-54 16,12-13 0-16,5 11 0 0,7-5 0 16,8 0 0-1,8-4 0-15,4 2 0 0,7 0 0 16,0 0 0-16,0 0 0 16,-2 2 0-16,-7 1 0 15,-9 0 0-15,-5 6 0 16,-7-4 0-1,-8 4 0-15,-1-3 0 0,-12 3 0 16,0 0 0 0,0 0-70-16,0 0-90 0,-23 7-24 15,4-2-9-15,-7-5-3 16,0 4 4-16</inkml:trace>
  <inkml:trace contextRef="#ctx0" brushRef="#br0" timeOffset="128394.57">4923 8460 533 0,'0'0'195'15,"12"-5"-27"1,-12 5-51-16,0 0-107 0,0 0-10 15,0 0 0-15,-13 18 0 16,-3-5 0-16,-6 2 0 16,-2 3 0-16,-6 2 0 15,1 1 0-15,1 0 0 16,0 0 0-16,7-3 0 16,7-1 0-16,8-1 0 15,12-1 0-15,7-5 0 16,13 0 0-16,11-5 0 15,7-5 0-15,13 0-71 16,1 3-101-16,-7-9-17 0,-5 6-6 16,-14-7-1-1,-4 7-3-15</inkml:trace>
  <inkml:trace contextRef="#ctx0" brushRef="#br0" timeOffset="148000.25">14143 1704 456 0,'-9'-16'192'0,"3"1"-32"16,6 15-57-16,-10-11-42 16,10 11-19-16,0 0-33 15,0 0-9-15,0 0 0 16,0 0-2-16,14 0-7 16,3-10 7-16,4-5 4 15,10-3 9-15,5-5-11 16,4-2 0-16,1-6 0 15,-3-6 0 1,-4-2 0-16,-8-5 0 0,-26 44 0 16,18-45 0-16,-18 45 0 15,4-51 0-15,-4 51 0 16,-4-53 0-16,4 53 0 16,-12-51 0-16,12 51 0 15,-19-48 0-15,19 48 0 0,0 0 0 16,-29-57 0-16,29 57 0 15,0 0 0-15,-19-12 0 16,4 31 0-16,-1 23 0 16,9 23 0-16,0 18 0 15,7 19 0-15,0 7 0 16,0 12 0-16,0-17 0 16,5-3 0-16,-5-10-7 15,0-4 3-15,0-16-1 0,-4-8 3 16,1-11-5-16,-1-5-61 15,-6-14-92-15,-3-14-24 16,-1-12-12-16,-7-20 2 16,-1-8-2-16</inkml:trace>
  <inkml:trace contextRef="#ctx0" brushRef="#br0" timeOffset="148687.79">14002 2009 640 0,'0'-17'189'0,"15"-1"-52"16,12 2-85-16,10-3-55 16,2-3 5-16,7 1-4 0,5 0-10 15,3 4-76 1,-7-2-7-16,3 8-10 0,-12-1 1 16,0 5 0-1,-10-1 3-15,0 8 1 0,-8-9 31 16,-1 5 115-16,-5 4 55 15,-14 0 7-15,12 7-4 16,-12-7 1-16,-2 18-2 16,-8-6-3-16,6 7-12 15,-8 0-57-15,6 2-31 16,4 1 0-16,2 0-4 16,4 1 3-16,8-5-6 0,6-3 8 15,5-3-7 1,7-7 7-16,-2-5 1 0,-1-7 2 15,-1-6 6-15,-7-6-10 16,-6-5 0-16,-8-6 0 16,-5 0 0-16,-12 0 0 15,1-1 0-15,0 1 0 16,-3 3-6-16,9 6-85 16,1 0-10-16,8 7-1 15,3-1 3-15,8 7-1 16,-1-1 7-16,6 9 3 15,-3 0 47-15,-2 7 66 16,1 5 43-16,-5 3 32 16,2 10-2-16,-5 2 1 15,3 7-3-15,-11-2-4 0,5 4-13 16,-5-4-13-16,-4-2-44 16,1-7-20-16,-3-5 0 15,2-7 0 1,4-11 0-16,0 0 0 0,0-18 0 15,7-7 0-15,7-11 0 16,7-14 0-16,5-6 0 16,5-5 0-16,2 1 0 15,6 2-90-15,-5 8-83 16,-2 10-21-16,0 12 0 16,-5 13-7-16,-1 15 30 15</inkml:trace>
  <inkml:trace contextRef="#ctx0" brushRef="#br0" timeOffset="149659.18">16165 1674 432 0,'42'-20'143'0,"0"-1"0"0,-9-3-13 16,0 3-14-1,-13-3-57-15,-3 5-59 16,-15-2 0-16,-5 4 0 16,-11 5 0-16,-7 5 0 0,-5 7 0 15,-11 8 0-15,-2 13 0 16,-9 11 0-16,4 9 0 15,-2 7 0-15,7 7 0 16,8 1 0-16,18 1 0 16,13-5 0-16,14-4 0 15,17-12-4-15,15-2-62 16,6-18-37-16,15-4-3 0,-1-17-11 16,6-6 9-1,-7-15 10-15,2-9 0 16,-12-9 61-16,-6-7 102 0,-6 4 46 15,-17-7 0-15,-2 10 15 16,-19-1-13-16,-3 13 3 16,-14 2-21-16,-1 17-95 15,-10 13 0-15,-6 9 0 16,-2 12 0-16,4 8 0 16,-1 6 0-16,4 3 0 15,5 5 0-15,9-4 0 0,10-4 0 16,8-8 0-1,8-5 0-15,6-9 0 0,8-6 0 16,1-7 0-16,3-8 0 16,-3-6 0-16,0-10 0 15,-2-9 0-15,-5-6 0 16,-2 0 0-16,-4 4 0 16,-5 3 0-16,-4 7 0 15,-5 8 0-15,-4 17 0 16,0 0 0-16,9 26 0 15,-5 1 0-15,2 4 0 0,4 0 0 16,9 4-23 0,0-8-80-16,8-4-48 15,4-7-19-15,2-10-16 16,6-6-1-16,-5-11-4 16</inkml:trace>
  <inkml:trace contextRef="#ctx0" brushRef="#br0" timeOffset="150252.91">17214 1555 446 0,'0'-32'193'0,"0"6"-21"0,-5 12-46 16,-11 11-40-16,0 11-86 15,-9 12 0-15,-1 11 0 16,0 7 0-16,2 5 0 16,5 6 0-16,8 0 0 15,11-3 0-15,10-5 0 0,12-11 0 16,10-13 0-16,8-11 0 15,5-13 0 1,-1-14 0-16,3-18 0 0,-7-14 0 16,-3-12 0-16,-37 65 0 15,31-88 0-15,-17 40 0 16,-1-5 0-16,-5 1 0 16,1-2 0-16,-4 4 0 15,0 0 0-15,-5 5 0 16,0-1 0-16,0 46 0 15,0-65 0-15,0 65 0 16,-5-16 0-16,-9 25 0 16,1 28 0-16,0 31 0 15,2 18 0-15,11 14 0 16,-5 0 0-16,14-2 0 16,3-39 0-16,8-14 0 15,1-15 0-15,1-9 0 0,-1-12 0 16,1-13 0-16,4-10 0 15,-2-15 0-15,-2-5 0 16,6-7 0-16,-1-3 0 16,-3-2 0-16,0 5 0 15,-6 8 0-15,0 14 0 16,-4 15 0-16,0 16 0 16,-6 14 0-16,-1 11 0 15,2 10 0-15,2 3 0 16,6 3 0-16,8-8-18 15,15-1-107-15,5-8-50 16,12-14-14-16,13-9 2 16,5-13-12-16</inkml:trace>
  <inkml:trace contextRef="#ctx0" brushRef="#br0" timeOffset="150516.91">19050 1442 603 0,'4'-14'201'16,"-4"4"0"-16,0 10-183 15,-11-6-18-15,11 6 0 16,0 19 0-16,6-1 0 16,5 10 0-16,9 9 0 15,7 6 0-15,6 6 0 16,8 3 0-16,6 1 0 0,-3-8-68 15,4-1-97-15,-5-10-29 16,-12-15-10-16,-4-9 1 16,-14-16 14-16</inkml:trace>
  <inkml:trace contextRef="#ctx0" brushRef="#br0" timeOffset="151078.2">19340 1287 769 0,'-14'-10'198'0,"-4"17"-142"15,-3 20-56-15,-1 12 0 16,-2 20 0-16,1 8 0 16,3 6 0-16,-5-5 0 0,3-5 0 15,2-8 0-15,2-8 0 16,2-11 0-16,4-11 0 15,3-8 0 1,3-6 0-16,6-11 0 0,-10 12 0 16,10-12 0-16,0 0 0 15,0 0 0-15,0 0 0 16,0 0 0-16,0 0 0 16,0 0 0-16,0 0 0 15,0 0 0-15,0 0 0 16,0 0 0-16,0 0 0 15,0 0 0-15,0 0 0 16,0 0 0-16,0 0 0 0,0 12 0 16,0-12 0-1,0 0 0-15,0 0 0 16,0 0 0-16,0 0 0 16,0 0 0-16,0 0 0 15,0 0 0-15,0 10 0 16,0-10 0-16,0 0 0 0,0 0 0 15,0 0 0-15,0 0 0 16,0 0 0-16,0 0 0 16,0 0 0-16,0 0 0 15,0 0 0-15,0 0 0 16,0 0-59-16,0 0-88 16,0 0-39-16,0 0-4 15,0 0-5-15,15 5-1 16</inkml:trace>
  <inkml:trace contextRef="#ctx0" brushRef="#br0" timeOffset="152826.65">20773 1830 611 0,'0'0'191'0,"0"0"-13"15,-13 4-135-15,1 13-43 16,-7 10 0-16,-2 7 0 0,-5 5-5 15,-3 4-9-15,-1 8 11 16,-1 1-6-16,6 1 7 16,-1-5-7-16,10-7 6 15,-1-5-12-15,11-2-84 16,1-12-35-16,5-12-25 16,0-10-22-16,21-15-8 31,0-9-5-31</inkml:trace>
  <inkml:trace contextRef="#ctx0" brushRef="#br0" timeOffset="153430.34">21389 1495 481 0,'0'0'195'15,"12"-11"-13"-15,-12 11-59 16,0 22-81-16,4 2-42 16,-4 6 0-16,0 9 0 15,5 7 0-15,0 3 0 32,-2 2 0-32,-3-2 0 15,0 0 0-15,0-8 0 16,-11-6 0-16,1-8-6 15,-1-7 2-15,-3-6-7 0,0-10 10 0,3-8-12 16,5-14 10-16,6-10 7 16,8-7-4-16,10-7 5 15,13-7-5-15,8-3 11 16,5 1-18-16,7 7 19 16,6 4-16-16,3 9 10 15,-4 5-8-15,-3 7 10 16,-8 2-10-16,-4 4 2 15,-8 0 4-15,-10 1-4 16,-4-3 3-16,-8-2-3 16,-7 0 0-16,-4 1 0 15,-7 1 0-15,-1 1 0 16,-2 5 0-16,-4 9 0 16,-3 5 0-16,1 8 0 0,-2 7 0 15,-2 8 0-15,4 9 0 16,-1 6 0-16,3 4 0 15,4 0 0-15,5-1 0 16,10-3 0-16,6-4-7 16,2-12-91-16,9-8-54 15,4-10-15-15,1-9-16 16,2-14-2-16,1-9-4 16</inkml:trace>
  <inkml:trace contextRef="#ctx0" brushRef="#br0" timeOffset="154754.94">22133 1451 594 0,'14'-19'182'0,"-7"7"-39"0,-7 12-42 16,9 12-98-16,-4 5-3 15,-5 12 0-15,3 8 0 16,-3 5 0-16,3 3 0 16,4 0 0-1,-4-3 0-15,-1-5 0 16,3-8 0-16,-2-9 0 15,-1-9 0-15,-2-11 0 16,11-5 0-16,-1-12 0 16,3-6 0-16,3-7 0 15,3-2 0-15,4-3 0 16,1-3 0-16,8 1 0 16,0 3 0-16,3 6 0 15,0 8 0-15,-1 6 0 0,-1 5 0 16,0 2 0-16,-5 3 0 15,-6 4 0-15,-5 0 0 16,-5 4 0-16,-12-4 0 16,0 0 0-16,0 0 0 0,0-13 0 15,0 13 0 1,-22-13 0-16,12 6 0 0,0 0 0 16,-1 7 0-16,1 3 0 15,0 8 0-15,1 6 0 16,0 2 0-16,3 8 0 15,2 0 0-15,4 5 0 16,0-5 0-16,3 1 0 16,4-10 0-16,7-3 0 15,2-12-44-15,8-3-86 16,0-13-22-16,2-5-16 0,5-6-1 16,0-7 3-16,0-4 42 15,5 0 54-15,-5 4 70 16,-6-1 52-1,-2 7 73-15,1 3 20 16,-11 10 31-16,2 6-8 16,-15 6-31-16,8 18-37 0,-2 2-26 15,-6 3-28 1,0 7-46-16,-6 2 0 0,6 0 0 16,-4-3 0-16,0-4 0 15,0-5 0-15,-1-5 0 16,-1-5 0-16,6-10 0 15,0 0 0-15,0 0 0 16,8-25 0-16,2 3 0 16,5-7 0-16,10-8 0 15,4-7 0-15,-29 44 0 0,35-54-21 16,-35 54-76-16,41-57 9 16,-41 57-17-16,48-52 10 15,-48 52-5-15,53-49 7 16,-53 49 14-16,55-42 60 15,-55 42 59-15,46-36 53 16,-46 36 8-16,0 0 9 16,60-28-11-16,-60 28 9 15,0 0-18-15,0 0-34 16,0 0-56-16,24 9 0 16,-19 10 0-16,-5 5 0 15,-7 2 0-15,4 8 0 16,-1 0 0-16,10 2 0 15,5-1 0-15,7-3 0 16,-1 0 0-16,-2-2 0 16,-5-4 0-16,-7-1 0 0,-8-2 0 15,-6-1 0-15,-6-5 0 16,-4-2 0-16,-1-4 0 16,1-3 0-16,2-3 0 15,6-5 0-15,13 0 0 16,-7-19 0-16,19 5 0 15,10-4 0-15,9-5 0 16,11-4 0-16,8-7 0 16,8-5 0-16,-58 39 0 15,69-46 0-15,-69 46 0 16,68-52 0-16,-68 52 0 0,64-53 0 16,-64 53 0-16,49-51 0 15,-49 51 0-15,0 0 0 16,36-59 0-16,-36 59 0 15,0 0 0-15,-10-21 0 16,-18 24 0-16,-4 17 0 16,-13 10 0-16,10 10 0 15,14 6 0-15,21 2 0 16,22-10 0-16,30-11 0 16,12-11 0-16,5-7 0 15,2-9 0-15,-3 0 0 16,-9-13 0-16,-12 4-139 0,-19 3-42 15,-28 6-10-15,0 0-6 16,-34 4-2-16</inkml:trace>
  <inkml:trace contextRef="#ctx0" brushRef="#br0" timeOffset="155590.2">14512 3272 695 0,'14'-20'187'15,"-7"2"-46"-15,-7 5-141 16,0 13 0-16,6-14 0 15,-6 14 0-15,0 0 0 16,0 23 0-16,0 4 0 16,0 11 0-16,0 12 0 15,0 9 0-15,-7 8 0 16,1 5 0-16,0 1-2 16,-5-2 4-16,2-10-2 15,2-10 0-15,1-13 0 16,2-9 0-16,4-11 0 15,0-18 0-15,0 0 0 0,0 0 0 16,6-21 0-16,-6-5 0 16,-5-8 0-16,-2-6-4 15,-2-7 4-15,-2-3 0 16,-5 2 4-16,0 7-4 16,-3 6 0-16,0 7 0 15,-4 13 0-15,-4 15 0 16,-3 11 0-16,-6 14-2 15,-2 10-4-15,-2 8 2 16,3 8-1-16,4 2 4 16,7 3 3-16,10-2 1 0,16-5-1 15,9-8-3-15,18-9 1 16,11-12-30-16,15-11-100 16,7-9-41-1,4-18-7-15,4-8-3 16,-4-16-1-16</inkml:trace>
  <inkml:trace contextRef="#ctx0" brushRef="#br0" timeOffset="155855.84">14806 3535 403 0,'0'0'185'16,"0"0"-4"-16,3 27-56 0,-3 2-54 16,-2 3-41-1,2 8-15-15,-3 3-13 16,3 3 6-16,-6-2-5 15,3-5-3-15,-1-6 0 0,-2-8 0 16,1-7 0 0,0-5 0-16,5-13 0 0,0 0 0 15,-11-5-2-15,11-8 4 16,0-4-13-16,2-4 5 16,5-3-21-16,-3-6-98 15,4 1-52-15,3 4-18 16,-3-1 5-16,1 6-8 15,-2 3 104-15</inkml:trace>
  <inkml:trace contextRef="#ctx0" brushRef="#br0" timeOffset="156168.29">14897 3374 570 0,'0'-14'196'15,"0"0"-6"-15,-5-1-123 16,5 15-67-16,0-11 0 15,0 11 0-15,0 0-45 0,13 7-71 16,1 1-50-16,2 5-23 16,2-1-3-16,4 3 2 15,-4-1 65-15</inkml:trace>
  <inkml:trace contextRef="#ctx0" brushRef="#br0" timeOffset="156653.87">15167 3717 144 0,'12'48'137'0,"-2"-3"-35"15,0 2-20-15,-1-1 6 16,-6-6 17-16,6-1-19 16,-9-13-21-16,0-3-12 0,-12-12 0 15,12-11-3-15,-21 8-10 16,11-11-22-1,1-7-18-15,-2-8 0 0,5-7 0 16,6-3 0-16,0-3 0 16,5-1-4-16,7 0-4 15,7 2 0 1,6 3-2 0,10 6 1-16,3 7 3 15,6 3 0-15,6 4 5 0,-4 1 0 16,5 0 0-16,-7 0 0 15,-3 0 1-15,-8-2 0 16,-4-1 1-16,-8-1 2 16,-9 0 3-16,-12 10-2 15,8-18 2-15,-8 18-1 16,-20-11 0-16,2 11-1 0,-4 4-1 0,-3 6-2 16,-4 8-4-16,-2 4 1 15,3 9 2-15,1 5-1 16,6 2 1-16,3 2-1 15,12 2-11-15,6-5-95 16,15-6-60-16,18-5-23 16,7-17-6-16,13-6 1 15,0-15 63-15</inkml:trace>
  <inkml:trace contextRef="#ctx0" brushRef="#br0" timeOffset="157122.67">16091 3571 578 0,'-31'12'195'0,"0"13"-7"15,-3 5-143-15,0 9-61 16,2 1 15-16,3 6 0 16,9 1 1-16,13-4 3 15,13-4-1-15,13-6 0 16,10-10-2-16,10-12 1 15,9-11-4-15,6-7-5 0,0-14 4 16,-1-12-4-16,-7-12 2 16,-5-13 2-16,-1-9 2 15,-10-11 2-15,-6-7 1 16,-5-7 2-16,-3 0 2 16,-2 2 1-16,-4 8 5 15,-4 11-2-15,-1 11 4 16,-5 14-8-16,0 14 0 15,0 13-1-15,0 19-4 16,-15 10 0-16,9 17 0 16,-3 16-3-16,-3 15-6 15,2 18 5-15,1 9-2 16,0 10 4-16,6 4-2 0,3-2 5 16,0-4-8-16,3-9-114 15,-3-10-50 1,-2-20-16-16,-5-10 0 0,-8-20-2 15,-5-5 55 1</inkml:trace>
  <inkml:trace contextRef="#ctx0" brushRef="#br0" timeOffset="157294.51">16224 3670 590 0,'27'-19'179'0,"3"-2"1"16,2 4-170-1,6-1-21-15,7 6-35 16,0-4-69-16,0 2-36 16,3 4-14-16,-5-3-8 15,-2 6-2-15,-6-3 52 16</inkml:trace>
  <inkml:trace contextRef="#ctx0" brushRef="#br0" timeOffset="157903.91">16760 3583 128 0,'-4'12'110'0,"-5"2"-15"16,2 3-17-16,5 7 23 0,-7 0-3 16,5 7-6-1,-4-4-6-15,8 6-7 0,-3-7-16 16,6 0-16-1,-1-8-15-15,8-4-32 0,5-2-18 16,-2-9-24-16,10-3-24 16,-2-11-1-16,8-3 15 15,-2-7 41-15,2-6 3 16,-1-5-1-16,-5-2 21 16,-1 5 24-16,-11-2 33 15,2 9-4-15,-13 4-15 16,0 7-41-16,0 11-1 15,-13 3-2-15,4 7-2 16,0 4 0-16,6 1-10 16,3 1 0-16,0 0 0 15,10-2 2-15,1-2-1 16,3-3 0-16,3-3-1 16,-2-6 0-16,3 0 0 15,-4 0 3-15,3-8 0 0,0-3 1 16,1 1 0-16,1-2 0 15,2-1 1-15,1 1 1 16,0 0 0-16,1 4 0 16,-1 5 1-16,0 3 1 15,-2 5-2-15,3 2 2 16,-1 4-2-16,3 1 0 0,-1 1-1 16,4-2 1-1,3-2-2-15,3-3 1 0,-1-6 0 16,-1 0 0-1,-1 0-1-15,-7-10-103 16,-3-2-57-16,-1 0-9 16,-12-6-2-16,-5-1-5 0,-13-8 34 15</inkml:trace>
  <inkml:trace contextRef="#ctx0" brushRef="#br0" timeOffset="158060.12">16997 3328 663 0,'-13'6'153'15,"1"-10"-73"-15,12 4-219 0,0 0-36 16,0 0-7 0,22 0 2-16,-6 0-10 0</inkml:trace>
  <inkml:trace contextRef="#ctx0" brushRef="#br0" timeOffset="158957.91">18344 3495 639 0,'-16'-6'178'15,"-3"6"-40"-15,-2-3-95 16,4 8-49-16,0 3 2 16,1 2 2-16,4 4 1 15,4 1 3-15,8 3-4 16,0 0 0-16,10-2-1 15,5-3 1-15,5-3-5 16,4-5-1-16,-2-1 1 16,0-8-1-16,-3-2 7 15,-5-4 7-15,-9-3 1 0,-5-2-1 16,-7 0 3-16,-2 2 1 16,-5 1-2-16,0 2-2 15,0 3-4-15,14 7-6 16,-14-9-4-16,14 9-2 15,0 0 0-15,0 0-1 16,24-15 2-16,-6 7 0 16,8-2 3-16,3-5-2 15,3-4 6-15,6-3 1 16,1-5 3 0,1-5 2-1,-1-4-3-15,-5-6 5 16,-4-6-3-16,-5-3 5 15,-9-5-2-15,-5-2 5 16,-6-1-3-16,-5 3 4 0,0 5 3 16,-9 7-3-16,1 7 0 15,0 10-12-15,-1 7 0 16,9 20 0-16,-17-6 0 16,9 18 0-16,0 15 0 0,2 12 0 15,2 13-6-15,4 12-1 16,0 15 6-16,4 12-4 15,6 10 3-15,-3 5-2 16,3 6 0-16,-3 0 0 16,1-1 4-16,-8-2-1 15,0-5-2-15,-12-5 2 16,0-11-2-16,-5-9 3 16,1-11 0-16,-6-10-1 15,-1-8-1-15,-1-13 7 16,-3-10-6-16,-3-11 7 15,-3-11-5-15,0-10 0 0,0-9 1 16,5-7-7-16,4-11 1 16,3-5-8-16,9-8 7 15,5-5-6-15,16-5 7 16,5-6-62 0,15-2-69-16,4 0-28 0,8-1-3 15,6 4-4-15,5-1-2 16</inkml:trace>
  <inkml:trace contextRef="#ctx0" brushRef="#br0" timeOffset="159788.97">19813 3278 453 0,'0'0'167'15,"0"0"-22"1,0 0-49-16,0 0-32 0,4 12-28 16,-2 2-32-1,2 3 0-15,1 2 4 16,3 2 4-16,1-1-11 16,3 1-4-16,2-3 1 15,1-3-2-15,3-4 1 16,1-3-9-16,2-8-36 15,1 0-3-15,-1-10 2 16,5-2 3-16,-5-7 3 16,4-2 33-16,-2-4 5 0,-3-2 10 0,1 2 39 15,-8-1 0-15,3 4 4 16,-9 2-5-16,3 4 3 16,-6 4-38-16,0 1 0 15,-4 11-6-15,0-11 2 16,0 11 0-16,0 0-1 15,0 0 1-15,0 0 2 16,-9 0-1-16,9 0-1 16,-9 19 4-16,4 0-5 15,-4 6 4-15,-2 7-5 16,-2 11 0-16,-4 6-5 16,2 6 2-16,-3 2 0 0,-3 3-3 15,5-2 3-15,-1 0-2 16,1-5 1-16,2-6 2 15,2-6 0-15,2-8 1 16,0-5-1-16,4-8 2 16,2-3-1-16,4-17 2 15,-6 15-1-15,6-15-1 16,0 0 1-16,0 0-3 16,0 0 0-16,0 0-1 15,0 0 0-15,0 0-2 16,0 0-2-16,0 0-1 15,0 0 0-15,0 0-1 16,6-14-19-16,-6 14-67 16,0 0-40-16,4-13-25 0,-4 13-12 15,4-11 1-15,-4 11-3 16</inkml:trace>
  <inkml:trace contextRef="#ctx0" brushRef="#br0" timeOffset="160856.44">20985 3409 530 0,'0'0'184'0,"13"-17"-9"15,-13 17-70-15,13-13-102 16,-13 13-1 0,13-12-2-16,-13 12-1 0,10-10 2 15,-10 10-2-15,0 0 0 16,0 0-1-16,0 0-47 16,0 0-53-1,14 11-58-15,-12 0-14 16,-2-1-5-16,0 6 1 15,0-2 25-15</inkml:trace>
  <inkml:trace contextRef="#ctx0" brushRef="#br0" timeOffset="161093.9">20955 3627 466 0,'0'0'179'15,"0"21"-17"1,-5-9-66-16,-2 9-28 16,2-3-21-16,-3 5-42 15,-1 3-5-15,-2 0 0 16,-1-1 0-16,-1 1 0 0,-1 2-28 16,1-4-99-16,2-1-48 15,5 0-7-15,1-9-1 16,5 0-8-16,0-14 54 15</inkml:trace>
  <inkml:trace contextRef="#ctx0" brushRef="#br0" timeOffset="161612.75">21596 3295 552 0,'0'0'183'15,"15"0"-12"-15,-10 12-83 16,-5 6-80-16,0 6 2 16,3 2-5-16,0 3 1 0,6 2-6 15,-2-3-2-15,-2-3-2 16,3-4 2-16,2-5-3 15,-10-16-1-15,14 14-3 16,-14-14 0-16,17-5 1 0,-11-6 1 16,8-7 1-1,-1-5-2-15,2-3 4 0,4 0 3 16,-2-1 6 0,-1 3-2-16,-1 2 2 15,-2 6-1-15,-7 6 0 16,-6 10 2-16,0 0 4 0,0 0-1 15,0 18-2-15,-6 5 1 16,-3 5-3-16,-2 11 0 16,-5 9-5-16,0 7 0 15,-2 5 0-15,-3 2 0 16,1-2 0-16,2-2-2 16,0-6 2-16,-1-9-1 15,8-7-68-15,1-10-84 16,5-13-22-16,5-13-6 0,0 0-14 15,6-22-3-15</inkml:trace>
  <inkml:trace contextRef="#ctx0" brushRef="#br0" timeOffset="162009.91">22204 3284 649 0,'0'0'187'16,"5"-10"-23"-16,-5 10-166 16,0 0 0-16,21 18 1 15,5-7 0-15,9 0 0 0,16 0 1 16,11 2 0-16,6-2 1 0,6-1 0 16,0-3 0-16,-5-3 0 15,-13-4 1-15,-13 0 4 16,-12 3-1-16,-15 2-1 15,-16-5 0-15,-7 22-1 16,-20-1-1-16,-8 8-2 16,-10 5 0-16,-7 5-5 15,-9 2 2-15,-1 2-2 16,2-1 5-16,3-4-3 16,9-5 4-16,9-4-1 15,7-7 0-15,8-4-1 16,5-7-92-16,9-6-70 15,10-5-13-15,0-10-1 0,9-5-7 16,8-12 0 0</inkml:trace>
  <inkml:trace contextRef="#ctx0" brushRef="#br0" timeOffset="162306.79">23126 3135 530 0,'29'-18'190'16,"1"3"-8"-16,1 7-83 15,1 3-99-15,5 5 2 16,1 12-1-16,3 5 0 16,1 8 4-16,2 5-6 15,-5 5 5-15,-1 4-7 16,-3 1 7-16,-4 1-6 15,-2-6 7-15,-5-2-5 0,-4-4 2 16,-4-5 0-16,-3-5-3 31,0-6-2-31,-1-1-86 0,-2-9-71 16,-10-3-14-16,19-16-4 0,-12-8-5 16,0-2-7-16</inkml:trace>
  <inkml:trace contextRef="#ctx0" brushRef="#br0" timeOffset="162556.81">23667 3046 624 0,'0'0'189'0,"-23"9"-2"16,3 5-164-16,-4 11-23 16,-8 8 0-1,-7 9 0-15,-7 6 0 0,-4 7 0 16,-2 5 0-16,-1 2 0 15,2-2 0-15,7-2 0 16,2-3 0-16,10-5 0 16,4 0-73-16,-3-4-99 15,1-12-7-15,6-3-14 16,-7-16-2-16,7 3-8 16</inkml:trace>
  <inkml:trace contextRef="#ctx0" brushRef="#br0" timeOffset="166621.37">13354 7394 636 0,'7'-16'187'16,"-7"16"-13"-16,0 0-148 15,16 0-26-15,-3 6 0 16,2 7 0 0,8 9 0-16,4 3 0 15,6 5 0-15,5 6 0 16,4 2 0-16,0 0 0 16,0-2 0-16,-4-4 0 15,-4-3 0-15,-8-5 0 16,-5-4 0-16,-4-4-54 15,-7-5-125-15,-10-11-15 16,0 0 4-16,0 0 0 0,-5-17-4 0</inkml:trace>
  <inkml:trace contextRef="#ctx0" brushRef="#br0" timeOffset="166887">13721 7367 613 0,'0'0'193'16,"-10"-10"-7"0,10 10-155-16,-16 10-31 0,9 2 0 15,-6 9 0-15,4 5 0 16,-5 5 0-16,-1 8 0 16,-1 4 0-16,-1 3 0 15,1 0 0-15,-1-3 0 16,1 0 0-16,2-8 0 15,5-2-133-15,3-5-42 16,6-13-12-16,6-3 1 16,7-12-4-16</inkml:trace>
  <inkml:trace contextRef="#ctx0" brushRef="#br0" timeOffset="167142.5">14239 7508 600 0,'27'0'177'0,"0"-6"-39"16,3 2-36-1,8 4-96-15,-4-3-6 16,-1-1 0-16,0 4 0 0,-7-5-48 15,-7 5-104-15,-3 0-27 16,-16 0-9-16,0 0-5 16,0 0 0-16</inkml:trace>
  <inkml:trace contextRef="#ctx0" brushRef="#br0" timeOffset="167399.07">14287 7635 625 0,'0'0'186'0,"11"0"-29"16,2-4-102-16,10 4-55 16,4-8 0-16,4 3 0 15,3-1 0-15,3 1 0 0,-2-2 0 16,-4 2 0-16,-6 0 0 16,-5 1 0-16,-4 4 0 15,-16 0 0-15,15 0 0 16,-15 0 0-16,7 14-46 15,-7-14-110-15,0 16-19 16,4-5-1-16,-4-11-2 16,-4 13-2-1</inkml:trace>
  <inkml:trace contextRef="#ctx0" brushRef="#br0" timeOffset="168637.67">14975 7265 500 0,'0'0'180'0,"-19"-9"-27"0,19 9-29 15,-11-6-58-15,11 6-66 16,0 0 0-16,0 0 0 15,0 0 0 1,0 0 0-16,0 0 0 0,10-11 0 16,1 8 0-16,6-1 0 15,3 1 0-15,6-2 0 16,7 1 0-16,-2 1 0 16,9 3 0-16,-5 0 0 15,-3 0 0-15,-3 6 0 16,-5 2 0-16,-7 4 0 15,-8 1 0-15,-9 5 0 16,-4 1 0-16,-7 1 0 0,-6 3 0 16,-6 0 0-1,-1 0 0-15,-6-1 0 0,4-1 0 16,-1-4 0-16,5-3 0 16,8-5 0-16,4-2 0 15,10-7 0-15,0 0 0 16,0 0 0-16,14 0 0 15,4 0 0-15,-2-4 0 16,3 4 0-16,3 4 0 16,2 1 0-16,0 2 0 15,-1 2 0-15,-2 1 0 16,-3 2 0-16,-3 0 0 16,-5-1 0-16,-3-1 0 15,-7 1 0-15,0 0 0 16,-15 1 0-16,0-1 0 15,-6 2 0-15,-6 1 0 0,1-2 0 16,-4 1 0-16,0-4 0 16,4 0 0-16,-1-5 0 15,6 0 0-15,7-4 0 16,2-4 0-16,12 4 0 16,-17-10 0-16,17 10 0 15,0 0 0-15,-5-12 0 16,5 12 0-16,0 0-26 15,0 0-154-15,9-15-6 16,-9 15-10-16,13-7 7 16,-13 7-7-16</inkml:trace>
  <inkml:trace contextRef="#ctx0" brushRef="#br0" timeOffset="169502.51">15933 7479 565 0,'0'0'175'15,"-12"0"-35"-15,12 0-35 16,0 0-67-16,11 0-38 15,6 0 0-15,6 0 0 16,7 0 0 0,8 0 0-16,13-5 0 15,4 2 0-15,6-2 0 16,1 0 0-16,-5 0 0 16,1 1 0-16,-9-1 0 15,-3 5 0-15,-11 0 0 16,-7 0-24-16,-12 0-80 15,-3 4-26-15,-13-4-26 16,0 0-15-16,0 19-9 16,-17-13 1-16,-9 6 100 0</inkml:trace>
  <inkml:trace contextRef="#ctx0" brushRef="#br0" timeOffset="169722.59">15957 7628 557 0,'-30'7'187'0,"13"0"-32"16,17-7-40-16,-8 12-106 16,25-6-9-16,9-3 0 15,13-3 0-15,11 0 0 16,8-6 0-16,10-1 0 16,0-4 0-16,-1-1-20 15,-4-4-120-15,-10-6-36 0,-2 4-20 16,-20-12 5-16,-6 6-7 15</inkml:trace>
  <inkml:trace contextRef="#ctx0" brushRef="#br0" timeOffset="169941.29">16558 7283 501 0,'13'7'188'0,"2"3"-34"16,-1 4-47-16,8 9-34 15,-3 3-73-15,-4 5 0 16,0 2 0-16,-8 0 0 16,-7-2 0-16,-13-1 0 0,-7-2 0 15,-12-4-37-15,-1-4-125 16,1 1-19-16,-2-8-1 16,6-2-1-16,4-7 0 15</inkml:trace>
  <inkml:trace contextRef="#ctx0" brushRef="#br0" timeOffset="170488.2">16844 7253 571 0,'23'3'176'0,"-4"6"-30"15,-5 7-54 1,5 11-54-16,-6 4-38 0,3 4 0 15,-6 1 0-15,-3-1 0 16,-3-2 0-16,-4-4 0 16,-4-7 0-16,0-6 0 15,0-5 0-15,4-11 0 16,-16 0 0-16,16 0 0 16,-10-24 0-16,10 0 0 15,0-5 0-15,0-4 0 16,10-2 0-16,-1-1 0 15,3 1 0-15,8 2 0 16,2 6 0-16,7 4 0 0,2 8 0 16,0 2 0-16,5 4 0 15,-2 3 0-15,-2 2 0 16,-3 0 0-16,-6 1 0 16,-5-1 0-16,-7 0 0 15,-11 4 0 1,6-11 0-16,-6 11 0 0,-22-4 0 15,6 8 0-15,-5 5 0 16,-3 8 0-16,-3 4 0 16,5 6 0-16,2 4 0 15,5 1 0-15,6 1 0 16,9-2 0-16,2-6 0 16,9-4 0-16,8-7 0 15,1-3 0-15,3-4-45 16,-1-7-72-16,0-6-26 15,0-1-21-15,-5-5-8 16,1-2-7-16,-6-8 0 0</inkml:trace>
  <inkml:trace contextRef="#ctx0" brushRef="#br0" timeOffset="171003.81">17419 7200 221 0,'0'0'173'16,"9"20"-23"-16,-5-1-25 15,-4 3-16-15,7 4-14 16,-7-2-17-16,9 3-23 0,-7-5-38 16,4-3-17-16,-2-4 0 15,1-5 0-15,-5-10 0 16,0 0 0 0,16 0 0-16,-7-11 0 0,4-4 0 15,4-4 0-15,4-4 0 16,4-5 0-16,4-1 0 15,1 2 0-15,-4 2 0 16,4 4 0-16,-4 5 0 16,-2 5 0-16,-1 5 0 15,-4 6 0-15,-3 4 0 16,-2-1 0-16,-14-3 0 16,18 9 0-16,-18-9 0 0,0 0 0 15,0 0 0 1,0 0 0-16,0 0 0 0,-7-14 0 15,7 14 0 1,-18-9 0-16,4 9 0 0,-1 5 0 16,3 4 0-16,-3 6 0 15,4 2 0-15,4 3 0 16,0 3 0-16,7 0 0 16,0 0 0-16,8-3 0 15,1-2 0-15,-4-7-44 16,8-1-81-16,-2-3-31 15,-11-7-18-15,19-6-3 16,-11-4-1-16,2-2 9 16</inkml:trace>
  <inkml:trace contextRef="#ctx0" brushRef="#br0" timeOffset="171253.83">17909 7203 386 0,'0'0'161'16,"18"11"-16"-16,-9 5-27 0,-9 0-22 15,8 6-26-15,-8-1-33 16,0 2-27-16,0-3-10 16,0-2 0-16,0-5 0 15,0-2 0-15,0-11 0 16,0 0 0-16,0 0 0 16,0 0 0-16,14-21 0 15,0-1 0-15,6-3-33 16,0-6-87-16,8-2-36 15,5-2-15-15,0-1-8 0,8 4 1 16,-6 1 6 0</inkml:trace>
  <inkml:trace contextRef="#ctx0" brushRef="#br0" timeOffset="171769.45">18340 7034 519 0,'0'12'171'0,"-15"-2"-28"15,-2 2-35-15,0 6-39 16,-1 0-56-16,3 1-13 15,5 1 0-15,10 1 0 16,4-1 0-16,9-1 0 16,10-1 0-16,1 0 0 0,3-1 0 15,-2 1 0-15,-7 0 0 16,-3 0 0-16,-9 0 0 16,-6 0 0-1,-10 0 0-15,-3-1 0 16,-3-4 0-16,-4-1 0 0,1-5 0 15,1-4 0-15,2-3 0 16,5-8 0-16,11 8 0 16,-10-23 0-16,14 7 0 15,6-3 0-15,8-2 0 16,7-4 0-16,8 0 0 16,5-4 0-16,6 1 0 15,2-1 0-15,-1 2 0 16,-7 1 0-16,-5 1 0 15,-9 6 0-15,-11 1 0 0,-6 7 0 16,-7 11 0-16,-17-4 0 16,2 9 0-1,-4 5 0-15,-3 4 0 16,3 3 0-16,2 3 0 0,2 3 0 16,6 0 0-1,6 0 0-15,6-1 0 0,6-2 0 16,7-4 0-16,5-2 0 15,6-6-83-15,3-4-78 16,-1-12-13-16,6-2 0 16,-7-10-5-16,7-2 0 15</inkml:trace>
  <inkml:trace contextRef="#ctx0" brushRef="#br0" timeOffset="172128.81">19193 6913 551 0,'20'-7'177'16,"-3"-3"2"-16,-7 3-73 16,3 7-99-16,-13 0-4 15,12 0-3-15,-12 0 0 16,0 24 0-16,-4-3 0 15,-1 4-3-15,0 4 4 16,-1 3-1-16,1 1 2 16,0 2-2-16,3-3 0 15,2-5 0-15,0-4 0 16,0-6 0-16,0-4 0 0,0-13 0 16,16 13 0-16,0-13 0 15,1-4 0-15,5-6 0 16,3-2 0-16,2-5-47 15,4-3-100-15,2 0-31 16,-5-7-7-16,2 1-3 16,-9-2 1-16</inkml:trace>
  <inkml:trace contextRef="#ctx0" brushRef="#br0" timeOffset="172426.87">19575 6896 616 0,'-7'-11'182'0,"7"11"-28"16,0 0-83-16,-7 15-71 16,3-2 0-1,0 7 0-15,4 4 0 0,-5 5 0 16,5 5 0-16,-5 4 0 16,5 1 0-16,0 2 0 15,0-2 0-15,0-6 0 16,5-3 0-16,-5-2 0 15,4-6 0-15,-4-4 0 16,2 0 0-16,-2-7 0 0,0 1 0 16,3-2-91-16,-3 1-84 15,0-11-14 1,-11 4-4-16,-5-13-2 16,16 9 15-16</inkml:trace>
  <inkml:trace contextRef="#ctx0" brushRef="#br0" timeOffset="177111.67">2789 8779 254 0,'0'0'135'0,"0"0"-4"15,0 0-7-15,0 0-13 16,0 0-8-16,0 0-20 15,0 0-18-15,0 0-48 16,0 0-17-16,0 0 0 16,0 0 0-16,0 0 0 15,0 0 0-15,0 0 0 16,0 0 0-16,0 0 0 16,0 0 0-16,9-9 0 15,-9 9 0-15,0 0 0 16,12 0 0-16,-12 0 0 15,0 0 0-15,12-4 0 0,-12 4 0 16,12 0 0-16,-12 0 0 16,18 0 0-16,-18 0 0 15,21-5 0-15,-10 5 0 16,1 0 0-16,6-5 0 16,0 0 0-16,1 1 0 15,4-1 0-15,3-1 0 16,4 2 0-16,-1-2 0 15,3 0 0-15,0 2 0 16,-1 1 0-16,-1-2 0 16,-2 5 0-16,-3-6 0 15,-4 3 0-15,0-1 0 16,-8 4 0-16,3-5 0 0,-6 5 0 16,-1-4 0-16,-9 4 0 15,14 0 0-15,-14 0 0 16,0 0 0-16,12-4 0 15,-12 4 0-15,0 0 0 16,0 0 0-16,0 0 0 16,0 0 0-16,0 0 0 15,0 0 0-15,0 0 0 16,0 0 0-16,0 0 0 16,0-11-2-16,0 11-98 15,0 0-32-15,0-10-21 16,0 10-16-16,-5-14-8 15,5 14-4-15,-7-19 72 16</inkml:trace>
  <inkml:trace contextRef="#ctx0" brushRef="#br0" timeOffset="177795.15">3269 8564 427 0,'-11'-4'171'0,"11"4"-22"0,0 0-26 15,0 0-26 1,0 0-41-16,0 0-56 0,0 0 0 16,0 0 0-16,0 0 0 15,0 0 0-15,0 0 0 16,0 0 0-16,17 10 0 16,-17-10 0-16,19 9 0 15,-6-6 0-15,1 3 0 16,-1-2 0-16,2 1 0 15,0-5 0-15,0 7 0 16,2-7 0-16,-4 3 0 0,1-3 0 16,1 5 0-1,-4-2 0-15,0-3 0 0,-1 4 0 16,-10-4 0-16,11 5 0 16,-11-5 0-16,0 0 0 15,15 5 0-15,-15-5 0 16,0 0 0-16,0 0 0 15,11 4 0-15,-11-4 0 16,0 0 0-16,0 0 0 16,0 0 0-1,0 0 0-15,0 0 0 0,11 6 0 16,-11-6 0-16,0 0 0 0,0 0 0 16,0 0 0-16,0 0 0 15,0 0 0-15,0 0 0 16,0 0 0-1,-16 15 0-15,16-15 0 16,-15 18 0-16,2-4 0 16,-2 2 0-16,-1 1 0 15,-1 3 0-15,-1-2 0 16,2-2 0-16,3-4 0 16,1 0 0-16,12-12 0 15,-13 12 0-15,13-12 0 0,0 0 0 16,0 0 0-16,0 0 0 0,0 0 0 15,0 0 0-15,0 0 0 0,0 0-8 16,0 0-127-16,4-10-37 16,-4 10-6-16,0 0-1 15,7-10-8 1</inkml:trace>
  <inkml:trace contextRef="#ctx0" brushRef="#br0" timeOffset="180861.76">17715 7879 64 0,'-11'14'27'0,"0"3"-5"15,-4 1-5-15,-1 4-3 16,0 0-1-16,-3 2-4 16,-4 2-2-16,-4 1 0 15,1 2 2-15,-3 0 0 16,-1 2 1-16,-2 2-4 16,-1 3 6-16,-40 34 2 15,37-31-13 1,-6-2 5-16,-1 3-3 15,-6 2 7-15,-2 1 3 16,-4-2-1-16,-1 3 1 16,-5-1-2-16,-1 3 2 15,-3-2-2-15,-3 3 0 16,-5-2-5-16,-2-1-1 16,-6 2 2-16,-1-2 7 15,-5 2-1-15,-1-1 6 0,-5 2 4 16,-5-1 1-16,-4 1 0 15,1 0 0-15,-5-1-3 16,-5-1-6-16,1 1 1 16,-5-2-4-16,-2 1-7 15,-1-2 3-15,-1-1-4 16,-5 0 3-16,-1 1-5 16,-2 0 4-16,0-1-3 15,-2 0 0-15,-1-2 0 16,-6 2 1-16,2 0 2 15,-3 0 2-15,-2 0 4 0,-4-4 2 16,0 2 4 0,-3 0 1-16,-1-2 3 15,-4 0-2-15,0 1 2 16,-3-3 1-16,1 3 4 16,-4-3 10-16,0 1 1 15,-2-3-4-15,-1 5-2 0,-3-7-1 16,3 2-1-16,-4-2-12 15,4 2-18-15,-1-2 0 16,2 0 0-16,0-3 0 16,1-1 0-16,-1 1 0 15,0-2 0-15,-2-3 0 16,1 0 0-16,-3-2 0 16,1 1 0-16,1-2 0 15,1-2 0-15,0-1 0 16,2 1 0-16,0-4 0 15,3 2 0-15,-1-5 0 16,0-1 0-16,3-1 0 16,-3-2 0-16,4 1 0 0,-1-4 0 15,1 2 0-15,0-4 0 16,0 1 0-16,3-4 0 16,1 3 0-16,5-3-2 15,-2-3 0-15,4-2 1 16,4-1-1-16,0-1 0 15,7-3 1-15,-1 0 0 16,-1-1 2-16,4 0 1 16,-1 0-3-16,5-3 4 15,3 1-5-15,0-2 6 0,3 0-6 16,4-2 5-16,2 0-5 16,5-1 3-16,-1-3-1 15,3 4 2-15,-1-2 0 16,3-1-2-1,4 1 0-15,0 0 0 0,0-2 0 16,3 0 0-16,5-1 0 16,1-2 0-16,5 1 0 15,2-3-2-15,8 1 1 16,-1-1 0-16,7-1 2 16,2 1-1-16,3 0 0 15,2 0-1-15,2 0 1 16,1 0-1-16,2 1 1 15,2-3-1-15,1 1-1 16,2 0 1-16,2-1 0 0,4-1 0 16,0 1 1-16,4 0-1 15,0-2 0-15,4 3 1 16,-2-3 1-16,4-1-1 16,-2 1 3-16,2-1-2 15,0 1 2-15,2-2-1 16,3 1 1-16,2 2-3 15,2-2 0-15,2 4 0 16,2-2 0-16,2-1 0 16,3 2 0-16,1 0 0 15,-1-2 0-15,4 1 0 16,1 2 0-16,1 1 0 16,2 0 0-16,1 2 0 15,3 0 0-15,1 1-5 16,5 4 5-16,-3-2-3 0,3 1 2 15,0 0-1 1,3 1 2-16,-1 0-1 0,4 1 1 16,-2 4 0-16,4-1 1 15,-2 2-2-15,2 1 0 16,-8 12-1-16,21-17 0 16,-8 12 1-16,2-1-1 15,-1 2 0-15,3 4 0 16,-2-6 1-16,3 6 2 0,-3-5-1 15,3 5 1 1,-3-5-2-16,1 5 2 0,-3-6-1 16,-1 6 0-1,-2-3 0-15,1 3-1 0,-11 0 0 16,20 0 0-16,-20 0 1 16,19 0-1-16,-9 0-1 15,0 0-60-15,-10 0-44 16,18-4-32-16,-7 4-26 15,-11 0-13-15,17-13-1 16,-17 1 9-16</inkml:trace>
  <inkml:trace contextRef="#ctx0" brushRef="#br0" timeOffset="181221.12">2497 9056 181 0,'0'0'104'16,"0"0"-26"-16,-5 12-21 15,5-12-14-15,19 7-4 16,-5-4 0-16,6 2 2 16,5-1 1-16,1-1 11 15,4 2-2-15,-5-5-4 0,4 6-3 16,-5-6-1-16,-2 0-2 15,-8 3-1-15,-1-3-3 16,-13 0-13 0,4 13-5-16,-13-2-19 0,-3 4 0 15,-9 7 0-15,-2 4 0 16,-6 4 0 0,-1 4 0-16,2 2 0 0,-1-3-99 15,7-4-74-15,11-2-9 16,1-11 1-16,10-4-6 15,0-12-3-15</inkml:trace>
  <inkml:trace contextRef="#ctx0" brushRef="#br0" timeOffset="-188995.45">2121 8347 73 0,'18'4'25'0,"6"2"-3"15,8-6 0-15,10 4-2 16,13-4-2-16,15 0-6 16,9-3-1-16,18-2 9 15,13-5 1-15,14 1 2 16,9-3-3-16,10-1 4 0,7-3-5 15,6 1 3-15,4 0-6 16,6-2-4-16,0 4-7 16,4-1 5-16,1 1-2 15,4 0 1-15,3 1 1 16,-5 2 1-16,1 1 0 16,-8 0-2-16,-6 1-2 15,-12 0-1-15,-10 1-2 16,-13 1 0-16,-12 2-3 15,-15-1 0-15,-11 0-1 16,-11 1 1 0,-8 1-2-16,-13 3 3 15,-12-4 44-15,-12 0 20 0,-7 4-4 16,-8-3-2-16,-16 3 1 16,0 0-3-16,0 0 2 15,-17-7-3-15,-1 7-43 16,-9 0-22-16,-13 0 7 15,-12 0-3-15,-15 4 3 16,-17 3 0-16,-17 2 2 16,-14 1-3-16,-18 3 2 15,-15 2-1-15,-12-1 0 16,-10 3 0-16,-9-3 2 0,-3 5-1 16,-7-4 1-16,-2 2 0 15,2 1 0-15,1-1-1 16,2-1 2-16,5-2-1 15,7 2 0-15,11-5-1 16,13 1-1-16,19-4 0 16,18 0 1-16,24-3 1 15,23-2 3-15,20-3-1 16,20 0 0-16,26 0-1 0,0 0 0 16,32-3 2-16,16-2-3 15,22-1 0-15,16 0-4 16,28-2 1-16,21-2 2 15,28 1 0-15,20-4 0 16,29 0-1-16,13 0 0 16,20-1 0-16,10 0 0 15,6 3 0-15,-5 0 0 16,-9 0 1-16,-9 4-1 16,-26 1 3-16,-21 0 0 15,-29 2 1-15,-24-1-3 16,-29 0-2-16,-24-1-73 15,-23 1-36-15,-21-2-22 16,-21-2-12-16,-20 9-12 16,-6-17-7-16,-7 10-6 15</inkml:trace>
  <inkml:trace contextRef="#ctx0" brushRef="#br0" timeOffset="-158620.43">2343 8604 423 0,'0'-17'188'16,"0"17"-35"-16,-6-12-32 16,6 12-28-16,0 0-48 15,-6-12-45-15,6 12 0 16,0 0 0 0,0 0 0-16,0 12 0 0,6 5 0 15,0 6 0 1,4 12 0-16,0 7 0 15,-1 9 0-15,3 10 0 16,-4 6 0-16,-4-1 0 0,-4-2 0 16,0-4 0-16,0-7 0 15,-3-3 0-15,-3-8 0 16,3-6 0-16,-1-6 0 16,4-5 0-16,-5-3 0 15,5-1 0-15,-4-3 0 16,4-2 0-16,-8-3-38 15,8-13-111-15,0 20-41 16,0-20-3-16,0 0-5 16,9-6 0-16</inkml:trace>
  <inkml:trace contextRef="#ctx0" brushRef="#br0" timeOffset="-157979.81">6780 8479 541 0,'-2'-18'194'16,"-5"2"-11"-16,3 4-78 15,4 12-105-15,0 0 0 16,0 18 0-16,9 6 0 16,-1 11 0-16,2 9 0 15,3 8 0-15,3 9 0 16,-4 4 0-16,5 2 0 16,-5-1 0-16,1-3 0 15,-3-5 0-15,-2-6 0 0,0-4 0 16,-3-2 0-16,-3-6 0 15,-2 2-91-15,0 0-90 16,-11-10-12-16,1 3-4 16,-13-11-2-16,-2 5 37 15</inkml:trace>
  <inkml:trace contextRef="#ctx0" brushRef="#br0" timeOffset="-154207.04">3496 11390 517 0,'-4'-22'198'15,"-8"0"-16"-15,2 1-68 16,1 8-102-16,-2 1-12 15,11 12 0-15,-18-9 0 16,7 18 0-16,-1 10 0 16,2 11 0-16,1 11 0 0,-1 10 0 15,0 11 0-15,4 7 0 16,-2 3 0-16,8-2 0 16,0-6 0-16,8-6 0 15,-3-8 0-15,1-12 0 16,1-8 0-16,1-10 0 15,-4-7 0-15,-4-13 0 16,4 10 0-16,-4-10 0 16,0-14-94-16,8 0-91 15,-5-15-1-15,11 2-5 16,1-13-1-16</inkml:trace>
  <inkml:trace contextRef="#ctx0" brushRef="#br0" timeOffset="-153660.03">4497 11464 462 0,'-9'-17'168'0,"4"2"-24"0,0 1-15 16,-4 0-29 0,8 3-80-16,1 11-20 0,-11-17 0 15,11 17 0-15,-6-11 0 16,6 11 0-16,0 0 0 15,0 0 0-15,0 0 0 16,0 0 0-16,0 0 0 16,0 0 0-16,-9 22 0 15,1-2 0 1,-5 6 0-16,-5 4 0 16,-1 5 0-1,-4 2 0-15,0-1 0 0,0-1 0 16,6-3 0-16,2-6 0 15,8-5 0-15,7-3 0 16,14-6 0-16,6-5 0 16,10-2 0-16,4-5 0 15,7 0 0-15,0-7 0 16,-2-2 0-16,2-2 0 0,-7-5 0 0,-3 1-132 16,-5 3-51-16,-11-7-10 15,2 7-2-15,-11-8-2 16</inkml:trace>
  <inkml:trace contextRef="#ctx0" brushRef="#br0" timeOffset="-153347.5">4703 11391 651 0,'0'0'188'0,"-3"-17"-21"16,3 17-150-16,0 0-17 15,0 0 0-15,0 0 0 16,10 26 0-16,-2 0 0 16,1 8 0-16,2 6 0 15,0 8 0-15,0 2 0 16,-2 3 0-16,-2-1 0 16,-1-4 0-16,-2-5 0 15,-4-5 0-15,2-6 0 16,-2-8 0-16,0-5 0 15,0-4 0-15,0-15-65 16,0 0-109-16,0 0-13 16,8-29-2-16,5 4-3 15,7-13-2-15</inkml:trace>
  <inkml:trace contextRef="#ctx0" brushRef="#br0" timeOffset="-151816.25">5601 11354 504 0,'0'0'166'15,"0"0"-26"-15,0 0-23 16,0 0-36-16,0 0-66 16,0 0-15-16,12-6 0 15,0 1 0-15,9 1 0 16,2-1 0-16,8 0 0 16,6 1 0-16,-1 0 0 15,3 0 0-15,-4 4 0 0,-3 0 0 16,-5 0 0-16,-8 5 0 15,-4 2 0 1,-11 5 0-16,-4 5 0 16,-9 7 0-16,-5 3 0 0,-8 4 0 15,-3 1 0-15,-3-1 0 16,-1-2 0-16,5-3 0 16,4-5 0-16,6-8 0 15,14-13 0-15,-9 13 0 16,9-13 0-16,21 0 0 15,0 0 0-15,3 0 0 16,6 0 0-16,3 3 0 0,0 2 0 16,1 3 0-16,-6 1 0 15,-5 3 0-15,-4 1 0 16,-9 4 0-16,-10 1 0 16,-7 1 0-16,-9 1 0 15,-6 2 0-15,-8 1 0 16,-9 0 0-16,-3-3 0 15,-4-3 0-15,1-3 0 16,-3-6 0-16,6-8 0 16,9 0-76-16,3-10-87 15,8-7-17-15,17-1-4 16,5-9-2-16,15 4-2 16</inkml:trace>
  <inkml:trace contextRef="#ctx0" brushRef="#br0" timeOffset="-151363.16">6357 11442 506 0,'8'-13'187'16,"-6"-5"-3"-16,6 0-63 15,6 7-96-15,-3-3-25 16,9 3 0-16,1 1 0 0,6 3 0 16,0 2 0-16,5 5 0 15,0 0 0-15,-1 7 0 16,-2 0 0-16,-5 4 0 16,-6 3 0-16,-8 4 0 15,-10 7 0-15,-18 4 0 16,-5 3 0-1,-12 3 0-15,-3 1 0 0,-3 0 0 16,4-2 0-16,-1-5 0 16,15-6 0-16,4-5 0 15,17-7 0-15,13-6 0 16,9-5 0-16,10 0 0 16,7-8 0-16,11 1 0 15,-1-3 0-15,3 0 0 16,-6 0 0-16,-3 0 0 15,-6 3-34-15,-13 1-121 16,-22 6-30-16,10-10 0 0,-26 10-6 16,-5 3 0-16</inkml:trace>
  <inkml:trace contextRef="#ctx0" brushRef="#br0" timeOffset="-150784.47">3423 12432 691 0,'-5'-13'188'0,"5"2"-51"15,0 11-130 1,0 0-7-16,7 12 0 0,-2 4 0 16,3 6 0-1,0 7 0-15,3 5 0 16,-1 7 0-16,1 7 0 15,-1 1 0-15,-4 2 0 16,-1 0 0-16,-2-1 0 16,-3-3 0-16,0-1 0 15,0-4 0-15,0-6 0 16,0-6 0-16,0-9-50 16,0-3-81-16,8-7-45 0,-8-11-7 15,20-12-2-15,-9-9-2 0</inkml:trace>
  <inkml:trace contextRef="#ctx0" brushRef="#br0" timeOffset="-150175.1">4311 12469 538 0,'13'-18'176'0,"-6"7"-40"0,7 4-31 15,2-6-45 1,8 4-57-16,5-1-2 0,3 2 3 16,0 0-4-16,0 3 0 15,-1 1 0-15,-8 1 0 16,-7 3 0-16,-16 0 0 15,6 21 0-15,-13-4 0 16,-10 5 0-16,-3 5 0 16,-1 2 0-16,0 2 0 15,6 3 0-15,0-1 0 16,13-3 0-16,2-1 0 16,11-1 0-16,7 1 0 15,1-3 0-15,3-1 0 0,-2 0 0 16,-3 0-3-1,-6-1 3-15,-4 2 3 16,-14-2-3-16,-6 0 0 16,-10 1 0-16,-7-2 0 0,-5-3 0 15,-3-3 0-15,5-4-111 16,-3-8-68-16,4-14-7 16,15-4-1-1,6-16-5-15,15-2 24 0</inkml:trace>
  <inkml:trace contextRef="#ctx0" brushRef="#br0" timeOffset="-149698.45">5500 12308 474 0,'0'0'183'15,"0"0"-22"1,0 15-33-16,-3 2-51 16,-1 4-77-16,-3 3 0 0,-1 2 0 15,4 2 0-15,-4-2 0 16,5-1 0 0,3-1 0-16,0-3 0 15,3-4 0-15,8-4 0 16,9-5 0-16,8-2 0 15,0-2 0-15,6-4 0 16,2-5 0-16,-2-3 0 16,5-2-119-16,-7-3-58 15,-9-8-10-15,1 0-5 16,-10-6 0-16,1 3 36 16</inkml:trace>
  <inkml:trace contextRef="#ctx0" brushRef="#br0" timeOffset="-149495.39">5805 12274 552 0,'-16'12'189'0,"11"10"-4"15,2 7-88-15,-4 6-97 16,7 6 0-16,0 7 0 16,0 1 0-16,9 1 0 15,0-3 0-15,2-1-4 16,-1-6-114-16,1-10-54 15,3-3-14-15,-5-13-9 16,4-6 3-16,-13-8 36 16</inkml:trace>
  <inkml:trace contextRef="#ctx0" brushRef="#br0" timeOffset="-149104.72">6543 12276 523 0,'27'-10'184'16,"3"3"-31"-16,-6 7-55 16,-2 0-33-16,4 5-65 15,-9 3 0-15,0 5 0 16,-6 2 0-16,-3 3 0 0,-8 5 0 15,0 5 0-15,-9 1 0 16,-5 5 0-16,-5 0 0 16,0 2 0-16,-2-3 0 15,0-2 0-15,8-5 0 16,1-3 0-16,4-8 0 16,8-3 0-16,12-7 0 15,5-5 0-15,7-4 0 16,4-3 0-16,1-1 0 15,1-4-87-15,-1-3-90 16,-5 3-12-16,-12-4-5 16,-12 16-5-16,0-14 22 15</inkml:trace>
  <inkml:trace contextRef="#ctx0" brushRef="#br0" timeOffset="-148533.62">3256 13621 550 0,'0'0'192'16,"13"0"-38"-1,-13 0-63-15,13 12-62 0,-7 9-31 16,2 6 2-16,1 7-2 15,-3 8 5-15,0 4 0 16,-1 5-3-16,-1 0 2 16,-1-1-3-16,-3-3 2 15,4-5-3-15,0-4 1 16,-1-7-47-16,2-6-91 0,3-5-40 16,-8-20-6-1,19 13 0-15,-19-13-6 0</inkml:trace>
  <inkml:trace contextRef="#ctx0" brushRef="#br0" timeOffset="-147809.75">4389 13498 560 0,'0'0'178'0,"-12"-15"-44"0,12 15-42 16,6-17-47 0,4 3-53-16,11-1 2 0,2-2 6 15,6 0-5-15,2 1 11 16,2 2-3-16,-1 4 8 16,-5 5-8-16,-1 5 5 15,-8 6-8-15,-6 8-6 16,-9 4 7-16,-3 7-8 15,-9 5 5-15,-3 3-7 16,-3 1 7-16,-1 2-2 16,2-3 4-16,4-1 3 15,6-2-1-15,9-3 1 0,8-3-1 16,12-3 0-16,6-1 1 16,4 0 0-1,-1-2-4-15,-2 0 0 16,-5-2 0-16,-5 3 1 15,-10-1 0-15,-12 1 2 16,-9 4 1-16,-12-1-4 16,-8 0 5-16,-5 1-6 0,0-1-114 31,-5-4-52-31,1-10-15 0,7-4-7 16,2-15 0-1,14-3 24-15</inkml:trace>
  <inkml:trace contextRef="#ctx0" brushRef="#br0" timeOffset="-147290.78">5739 13460 530 0,'-8'-10'185'15,"3"-5"-42"-15,-1-5-49 16,12 1-36-16,-1-2-59 16,7-1 7-16,5 1-9 15,4 2 8-15,3 3-6 0,0 6 6 16,5 5-5-1,-4 5 0-15,2 7 2 0,-2 6-2 16,-1 6 0-16,-9 7-5 16,-5 5 7-16,-10 6-7 15,-9 2 8-15,-6 5-7 16,-15 1 4-16,-4 1-3 16,-7-4 3-16,1-4 1 15,5-6-1-15,2-4 0 16,8-6-1-16,10-8 2 0,8-3-2 15,7-11 0 1,24 4 1-16,3-7 0 0,8-4 0 16,13-2 1-1,4 0 1-15,6-3-1 0,4 1 0 16,-1-2-12 0,-5 3-119-16,-5 2-48 0,-14-7-4 15,-1 4-3-15,-15-6-3 16</inkml:trace>
  <inkml:trace contextRef="#ctx0" brushRef="#br0" timeOffset="-146947.06">6676 13139 600 0,'0'-10'183'16,"0"10"-33"-16,0 0-60 15,0 13-90-15,-2 4 0 16,-2 5-5-16,-1 2 5 16,5 2 0-16,0 4 2 15,8-1 1-15,-2-3-8 16,7-3 10-16,2-4-8 15,4-5 6-15,2-3-3 16,2-5 0-16,3-6 0 16,1 0 0-16,-1-4 0 15,0-2-14-15,-6-7-91 0,1 1-45 16,-8-2-19-16,-6-6-14 16,-3 2 1-16,-6-9-5 15</inkml:trace>
  <inkml:trace contextRef="#ctx0" brushRef="#br0" timeOffset="-146712.68">6938 13134 409 0,'0'0'185'0,"0"16"-23"15,0 3-33-15,-9 3-47 16,9 8-37-16,-6 3-34 16,6 4-11-16,0 2 0 0,0 0 0 15,0-1 0 1,0-4 0-16,4-2 0 0,-4-5 0 15,0-3-2 1,0-6 0-16,0-1-90 0,-6-7-60 16,6-10-19-16,-11 0-15 15,0-12-6-15,6-2 0 16</inkml:trace>
  <inkml:trace contextRef="#ctx0" brushRef="#br0" timeOffset="-145962.66">6487 12891 250 0,'-16'0'136'0,"6"-5"-7"15,10 5-12 1,-18-4-8-16,18 4-11 0,-12-3-15 16,12 3-18-16,0 0-36 15,0 0-28-15,0 0 2 16,0 0 0-16,21-9-3 15,-3 5 0-15,7 0 0 16,7 0 0-16,10-1 0 16,7-1 0-16,7 0 0 15,1-2 0-15,4 1 0 16,2 0 0-16,-7 0 0 16,-6-2 0-16,-3 2 0 15,-10 0 0-15,-8 2 0 16,-7 0 0-16,-8 5 0 15,-14 0 0-15,12-5 0 16,-12 5 0-16,0 0-60 16,0 0-51-16,-15 0-37 15,15 0-11-15,-20-5-13 0,10 5 0 16,-3-8-8-16</inkml:trace>
  <inkml:trace contextRef="#ctx0" brushRef="#br0" timeOffset="-145650.18">6979 12707 450 0,'0'0'169'16,"0"0"-21"-16,0 0-27 15,0 0-28-15,0 0-51 16,0 0-42-16,16 0 0 16,-5 4 0-16,4 0 0 15,-1 0 0-15,4 1 0 16,-2 2 0-16,3-1 0 15,-2 1 0-15,-3-1 0 0,-2 2 0 16,-12-8 0-16,11 18 0 16,-11-6 0-16,-11-2 0 15,-2 3 0-15,-5-1 0 16,-4 4 0-16,-3 0 0 16,-3 0-116-16,-3-3-61 15,9 6-7-15,-7-7-8 16,11 6-1-16,-4-5 32 15</inkml:trace>
  <inkml:trace contextRef="#ctx0" brushRef="#br0" timeOffset="-144063.42">7313 11911 208 0,'-11'17'108'15,"3"-1"-6"-15,2 4-1 16,-1 6 8-16,-5 7-14 16,8 7-14-16,-7 6-13 15,4 10-10-15,-4 5-14 16,5 11-9-16,-1 6-21 15,0 9-14-15,-3 7 0 16,5 7 0-16,-4 10 0 16,1 6 0-16,-3 5 0 0,3 4-2 15,0 2 4-15,0 1-2 16,0-2 0-16,0-5 0 16,2-8 0-16,-2-7 0 15,-1-11 0-15,2-7 0 16,0-10 0-16,-1-11 0 15,0-9 0-15,3-11 0 16,-2-9 0-16,4-9 0 16,3-8-53-16,0-22-76 15,0 0-46-15,0 0-4 16,-8-33-3-16,18 3-2 16</inkml:trace>
  <inkml:trace contextRef="#ctx0" brushRef="#br0" timeOffset="-143400.15">7798 13061 382 0,'0'0'174'16,"0"0"-26"-16,-20-9-28 16,3 9-17-16,-7 0-23 15,-2-3-70-15,-5 3-11 16,-4 0 3-1,-2-5 3-15,3 5-5 0,1-5 0 16,5 5 0-16,6-7 0 16,6 7 0-16,2 0 0 15,14 0 0-15,-14 9 0 16,9 1 0-16,2 7 0 16,0 2 0-16,-1 5 0 15,-1 1 0-15,1 1 0 16,4 2 0-16,-5-6 0 15,5-2 0-15,-3-4 0 0,3-5 0 16,0-11 0-16,3 13 0 16,-3-13 0-16,25 0 0 15,-7 0 0-15,2-4 0 16,3 4 0-16,5 0 0 16,-1 0 0-16,-1 7 0 15,-4 0 0-15,-3 6 0 16,-5 3 0-16,-4 2 0 15,-6 3 0-15,-7 0 0 16,-7 2 0-16,-2 0 0 16,-9-1 0-16,-3-2 0 15,-5-4 0-15,1-2 0 16,0-5 0-16,1-4 0 0,5-5 0 16,1 0-107-16,7-7-66 15,14 7-7-15,-19-19-8 16,19 19 0-16,-9-16 1 15</inkml:trace>
  <inkml:trace contextRef="#ctx0" brushRef="#br0" timeOffset="-139921.4">4484 14182 310 0,'-11'7'157'0,"11"-7"-15"16,0 0-17 0,0 0-17-16,0 0-23 15,0 0-28-15,0 0-43 16,0 0-12-16,20-5 0 16,-2 2 0-16,5-3 0 0,4-1 0 15,4-3 0 1,1 3-2-16,1-1 1 0,-6-1 0 15,-1 4 1-15,-4 1-1 16,-9 4-1 0,1-3-1-16,-14 3-2 0,11 3 0 15,-11-3-3-15,0 0-61 16,0 12-53-16,0-12-32 16,-13 13-26-16,5-4-3 15,-9 1-2-15,3 2 62 16</inkml:trace>
  <inkml:trace contextRef="#ctx0" brushRef="#br0" timeOffset="-139680.45">4506 14334 435 0,'0'0'177'0,"0"0"-35"0,14-8-29 16,3 4-33-16,-2-7-27 15,9 3-36-15,4-1-15 0,1-1-2 16,0 1 1-16,0 0-1 16,-4 1 1-16,-3 1-1 15,-4 1-2-15,-4-1-70 16,-3 3-71-16,-11 4-33 16,8-11-8-16,-8 11-1 15,0-19-4-15</inkml:trace>
  <inkml:trace contextRef="#ctx0" brushRef="#br0" timeOffset="-138483.93">4787 13208 420 0,'0'0'130'16,"11"0"-12"-16,-11 0-6 15,0 0-15-15,0 0-24 16,0 0-42 0,0 0-25-1,0 0 1-15,0 0-2 16,0 0 0-16,0 0 0 16,-12-7-2-16,0 7-2 15,-7 0-2-15,-3 4-1 0,-9-4 1 16,-4 6 0-16,-10-3 1 15,-3 2 0-15,-6-1 1 16,-1-1-1-16,-2 2 0 16,3-2 1-1,3 1 0-15,2 1-1 0,7 1 0 16,2 1 1 0,7 0 0-16,4 0-1 0,6-2 0 15,5 0 0-15,4-2 1 0,14-3 2 0,-12 0-6 16,12 0 1-16,0 0-2 15,10-8 0-15,-10 8 0 16,22-20-1-16,-11 8 1 16,3-5-4-16,2 0 7 15,1-2-1-15,-1 1 3 0,-4 1-1 16,3 2 0 0,-5 1 1-16,-10 14 1 15,16-17 1-15,-16 17 2 16,0 0-1-16,0 0 1 0,0 0-1 15,0 0 1 1,0 0-2-16,0 0-2 0,0 0 0 16,0 0-2-16,0 0 0 15,-10 16 0-15,1-5 0 16,-2 4-1-16,-3 3 1 16,-4 1 1-16,0 1 2 15,-2 0-2-15,2-4 1 16,0-4-1-16,7-2 2 15,11-10-1-15,-13 10 3 16,13-10-2-16,0 0 1 0,0 0-3 16,0 0 0-16,13 14 0 15,-2-7 0-15,4 1 0 16,1 2 0-16,6 2 0 16,4-1 0-16,-1 2 0 15,-2-3 0-15,1 0 0 16,-7-2-88-16,2 2-79 15,-4 2-18-15,-15-12-7 16,13 26-11-16,-13-14 15 16</inkml:trace>
  <inkml:trace contextRef="#ctx0" brushRef="#br0" timeOffset="-136388.15">3443 15051 309 0,'0'0'155'16,"-17"0"-13"-16,17 0-19 15,-10 3-14-15,10-3-24 16,0 0-21-16,0 0-28 16,0 0-36-16,3-11 0 15,-3 11 0-15,17-15 0 16,-5 5 0-16,2-2 0 15,5 2 0-15,3-3 0 0,1 3 0 16,1 1 0-16,-2 3 0 16,1 3 0-16,-4 3 0 15,-2 4 0-15,-3 3 0 16,-3 6 0-16,-5 2 0 16,-1 3 0-16,0 2 0 15,-5 5 0-15,-5 0 0 16,-2 1 0-16,-3 0 0 15,-3 0 0-15,-1-1 0 16,-5-1 0-16,4-3 0 16,-1-1 0-16,3-4 0 15,-1-3 0-15,7-4 0 0,7-9 0 16,-9 11 0-16,9-11 0 16,0 0 0-16,0 0 0 15,0 0 0-15,0 0 0 16,16-8 0-16,-16 8 0 15,21 0 0-15,-6 0 0 16,0 3 0-16,3 3 0 16,1 0 0-16,0 3 0 15,1 3 0-15,-1 0 0 16,-3 0 0-16,-3 1 0 16,-1 0 0-16,-3 0 0 15,-5 1 0-15,-4 0 0 16,0-1 0-16,-6 2 0 15,-8 0 0-15,-2 2 0 16,-5-1 0-16,-5 1 0 16,0-1 0-16,-3-2 0 0,0-2 0 15,1-4 0-15,2-3 0 16,3-5 0-16,2 0 0 16,6-6 0-16,-1-1 0 15,16 7-71-15,-11-13-86 16,11 0-28-16,5 0 0 15,5-5-6-15,10 1 3 16</inkml:trace>
  <inkml:trace contextRef="#ctx0" brushRef="#br0" timeOffset="-135622.48">4616 14862 533 0,'0'0'187'0,"0"-14"-40"15,0 14-41-15,0 0-56 16,0 0-50-16,0 0 0 16,0 0 0-16,0 0 0 15,0 16 0-15,2 0 0 16,4 8 0-16,-3 5 0 16,2 7 0-16,-1 4 0 15,-1 5 0-15,-3 1 0 0,6 0 0 16,-6 1 0-16,0-4 0 15,-5-4 0-15,5-7 0 16,-3-3 0-16,3-9 0 16,-2-4 0-16,2-6 0 15,0-10 0-15,0 0 0 16,0 0 0-16,0-16 0 16,-6-7 0-16,6-7 0 15,-5-9 0-15,1-6 0 16,0-8 0-16,2 0 0 15,2 5 0-15,-6 4 0 16,6 9 0-16,0 10 0 16,0 8 0-16,0 17 0 15,0 0 0-15,6 14 0 0,-6 6 0 16,4 7 0-16,-4 8 0 16,8 3 0-16,-6 7 0 15,-2 1 0-15,4 4 0 16,-4-2-57-16,0-2-77 15,0-5-44-15,0 0-9 16,0-10-10-16,4-3 2 16</inkml:trace>
  <inkml:trace contextRef="#ctx0" brushRef="#br0" timeOffset="-134322.52">5720 14936 342 0,'0'-11'151'0,"0"11"-11"16,-11-10-12-16,11 10-17 15,-9-15-21-15,9 15-29 0,-6-18-61 16,1 8 0-16,5-3 0 16,-2 2 0-16,2-3 0 15,0 0 0-15,8 1 0 16,-2-2 0-1,5 1 0-15,4 1 0 0,-1 0 0 16,3-2 0-16,-2 4 0 16,4 0 0-16,-6 3 0 15,3-1 0-15,-3 5 0 16,-1 4 0-16,0 0 0 16,-1 4 0-16,1 2 0 0,3 5 0 15,-3-3 0-15,2 8 0 16,-2-2 0-1,0 1 0-15,2 3 0 16,-7 3 0-16,1 3 0 0,-2 2 0 16,-6 4 0-1,0 1 0-15,-15 6 0 0,3 2 0 16,-7 0 0-16,-4 1 0 16,-2 0 0-16,-4-3 0 15,0-3 0-15,1-3 0 16,0-6 0-16,3-5 0 15,4-4 0-15,3-5 0 16,7-4 0-16,11-7 0 16,-11 7 0-16,11-7 0 15,0 0 0-15,21-9 0 16,-7 4 0-16,8 0 0 16,5-2 0-16,1 0 0 0,2 0 0 15,5 2 0-15,-1-2 0 16,-2 1 0-16,-6 1 0 15,1 2 0 1,-8 0 0-16,-4 3 0 0,-4-3 0 16,-11 3 0-16,12 0-50 15,-12 0-96-15,0 0-27 16,0 0-10-16,0 0 1 16,0 0-5-16</inkml:trace>
  <inkml:trace contextRef="#ctx0" brushRef="#br0" timeOffset="-133713.15">6527 14579 361 0,'0'0'172'15,"8"-11"-19"-15,-8 11-25 16,0 0-18-16,0-12-38 16,0 12-45-16,0 0-27 15,0 0 0-15,0 0 0 16,5 15 0-16,-5-5 0 15,0 4 0-15,0 5 0 16,-3 4 0-16,3 2 0 16,-4 3 0-16,4-1 0 0,0 0 0 15,0 1 0-15,5-3 0 16,4-5 0-16,0-2 0 16,3-3 0-16,-1-3 0 15,5-2 0-15,-1-5 0 16,-1-5 0-16,5 0 0 15,-1-3 0-15,-3-5-26 16,7 1-91-16,-3-3-32 16,-1-3-26-16,-2 2-5 15,-1-3-4-15,-3 2-1 16</inkml:trace>
  <inkml:trace contextRef="#ctx0" brushRef="#br0" timeOffset="-133424.25">6776 14583 612 0,'0'0'174'16,"0"0"-34"-16,0 0-46 16,0 18-91-16,0 1-3 15,3 5 0-15,0 5 0 16,3 5 0-16,-2 2 0 15,2 3 0-15,-2-2 0 0,1 0 0 16,1-4 0-16,-6-5 0 16,3-1 0-16,-3-7 0 15,0-1-81-15,0-7-65 16,0-12-32-16,0 0-3 16,-14-9-3-16,14-7-1 15</inkml:trace>
  <inkml:trace contextRef="#ctx0" brushRef="#br0" timeOffset="-132853.1">6408 14383 247 0,'-14'-4'131'16,"-2"4"-2"-16,3 0-15 15,3 0-11-15,-1 0-13 16,11 0-10-16,-13-3-15 16,13 3-16-16,0 0-38 15,0 0-7-15,0 0-4 16,16-6 0-16,2 2 0 15,6-2 0-15,5-2 0 16,5 1 0-16,8-2 0 16,7-1 0-16,-4 1-2 15,0 0 2-15,-4 1-1 16,-8 1 1-16,-4 3 0 16,-7-1-1-16,-10 5 0 0,-12 0-1 15,10-5 0-15,-10 5-21 16,0 0-58-16,0 0-33 15,0 0-32-15,0 12-27 16,0-12-3 0,-13 9-2-1,2-9 55-15</inkml:trace>
  <inkml:trace contextRef="#ctx0" brushRef="#br0" timeOffset="-132384.9">6437 14151 161 0,'0'0'114'16,"0"0"22"-16,-11-8-11 16,11 8-15-16,0 0-11 15,0 0-10-15,-17 4-11 16,17-4-16-16,-13 15-22 16,2-4-37-16,-5 5-5 15,3 3 4 1,-6 1-2-16,3 2 2 15,-5 1-2-15,-1 0 4 16,-4 0-4-16,4 0 0 16,0-1 0-16,0-2 0 15,3 0 0-15,6-2 0 16,5-3 0-16,8 2 0 16,8-4 0-16,7-1 0 15,10-3 0-15,6-2 0 16,4-1 0-16,-2-1-78 0,2 0-94 15,2 3-14-15,-13-3-1 16,0 10-8-16,-15-2-2 16</inkml:trace>
  <inkml:trace contextRef="#ctx0" brushRef="#br0" timeOffset="-127074.49">3571 16119 338 0,'0'0'172'15,"-13"-10"-24"-15,13 10-18 16,0 0-23-16,0 0-25 15,0 0-36-15,-9 0-46 16,9 0 0 0,0 0 0-1,0 0 0-15,0 0 0 16,0 0 0-16,0 0 0 16,0 0 0-16,0 0-6 15,4-15 2-15,-4 15-4 16,12-14 1-16,-2 7 0 0,3-1 2 15,3-2 2-15,4 3 1 16,1-1 2-16,-1 3-2 0,3 0 3 16,0 5 0-16,1 0 1 15,-3 5 0-15,-2 1 4 16,-5 3 0-16,2 1-2 0,-5 5 0 16,-8 2-3-16,-3 3 2 15,-10 3-3-15,-1 3 0 16,-7 0-4-16,-1 0 2 15,0-2-1-15,1-3 3 16,2-3-1-16,2-5 2 16,14-13 1-16,-12 14-2 15,12-14-2-15,0 0-2 16,0 0 1-16,0 0-1 0,16-7 1 16,-16 7-1-1,19 0-3-15,-6 0 4 0,3 6 3 16,0 0 1-16,1 2 1 15,2 2 2 1,-5 1 0-16,1 2 2 0,-5-1-2 16,-3 2 0-16,-2-1-1 15,-5 2-1-15,-6 1-1 16,-5 2 0-16,-6 0-3 16,-7 2 1-16,-2-1 0 15,-4 1 1-15,-5-2-1 16,0-3 2-16,0-4-1 15,4-5 3 1,4-3-1-16,0-8-101 16,7-4-59-16,5-4-22 15,3-6-1-15,7-1-8 16,5-6 1-16</inkml:trace>
  <inkml:trace contextRef="#ctx0" brushRef="#br0" timeOffset="-126616.58">4512 15935 159 0,'14'-10'80'0,"-14"10"-3"15,0 0-5 1,12 6 24-16,-12-6-1 15,5 21-11 1,-5-8-2 0,10 12-8-16,-10-2-1 15,9 12-10-15,-9 0-12 0,0 8-42 16,0 0-4-16,0 1-2 16,-3-2-3-16,-1-2 0 15,4-5 0-15,-3-5 0 16,3-7-6-16,0-9-55 15,5-2-68-15,-5-12-47 16,18 0-5-16,2-6-5 0,1-12-3 16</inkml:trace>
  <inkml:trace contextRef="#ctx0" brushRef="#br0" timeOffset="-126216.92">5467 15836 504 0,'0'0'163'0,"0"0"-30"16,0 0-36-16,0 0-31 15,0 14-54-15,0 1 0 16,0 6 2-16,6 2-5 16,-6 4 2-16,2 0-9 15,-2 1-2-15,3-4 0 16,-3-3-3-16,6-3-8 16,-4-4 2-16,-2-14 2 15,19 15 0-15,-5-15 0 16,7 0 3-16,6 0 2 15,1-7 1-15,3-1-65 16,2 0-69-16,3 0-29 0,-9-6-9 0,0 4 1 31,-13-5-8-31</inkml:trace>
  <inkml:trace contextRef="#ctx0" brushRef="#br0" timeOffset="-125950.09">5747 15856 553 0,'0'0'179'16,"0"0"-11"-16,-14 17-70 16,14 3-75-16,7 3-21 15,-5 5-2-15,5 5 0 16,-2 2 0-16,3 3 0 15,1-2-3-15,-1 1 0 0,-2-4 3 16,2-1 0 0,-4-7-88-16,4-1-62 0,0-5-24 15,-8-19-5-15,4 13-7 16,-7-24-3-16</inkml:trace>
  <inkml:trace contextRef="#ctx0" brushRef="#br0" timeOffset="-125340.71">3195 14747 47 0,'-22'-3'56'16,"22"3"-3"-16,-9 0-4 16,9 0 1-16,0 0-4 15,0 0 1-15,17-7 30 16,-3 2 17-16,15-1-9 16,3-2-7-16,15 1-11 0,-1-4-2 15,8 2-1-15,-4 0-6 16,0 0-37-16,-7 2-22 15,-6 3-4-15,-10 4-33 16,-9 0-35-16,-7 0-43 16,-11 0-32-16,0 0-24 15,0 0-8-15,-10 10-4 16,-3-5 144-16</inkml:trace>
  <inkml:trace contextRef="#ctx0" brushRef="#br0" timeOffset="-125005.77">3313 14572 330 0,'0'0'103'15,"-15"0"-19"-15,3 7-17 16,-7 8-22-16,-4 0-15 16,-4 5-7-16,2 2-4 15,-3-1 3-15,3 1-4 16,5-4 3-16,5 0-7 16,8-5-5-16,29 9-22 15,9-17-38 1,18-1-56-16,16 2-39 15,11-6-11-15,13 5-1 16,5-5 5-16</inkml:trace>
  <inkml:trace contextRef="#ctx0" brushRef="#br0" timeOffset="-123740.13">6483 15794 204 0,'-13'0'158'0,"1"0"-9"16,-3-4-19 0,3 4-12-16,-1-10-15 0,13 10-11 15,-21-15-29-15,21 15-57 16,-8-18-6-16,8 5 0 16,2 1-6-16,6-2 2 15,2 0 3-15,7 1 0 16,-2 0 1-16,6 3 0 15,1 2 0-15,1 2 1 16,-1 6 0-16,4 0-1 16,-3 8-1-16,0 2 2 15,-3 4 0-15,-1 4 3 16,-6 1 1-16,-1 6-5 16,-5-2 0-16,-7 3 0 0,-7 0 0 15,-5 1 0-15,-4 4 0 16,-7 0 0-16,-1 0 0 15,-6-3 0-15,3-2 0 16,1-3 0-16,4-5 0 16,7-2 0-16,-1-8 0 15,16-8 0-15,-10 7 0 16,10-7 0-16,0 0 0 16,10-5 0-16,1 2-4 15,4 0-3-15,0-1 4 16,6 1 2-16,3-1-1 15,5 1 1-15,3-1-1 16,0 4 1-16,0-4 0 16,-2 4 0-16,-1 0 0 0,-4 0-1 15,-4 0 3-15,-2 0 0 16,-6 0 0 0,-13 0 1-16,14 5 0 0,-14-5 1 15,0 0-1-15,0 0-3 16,0 0-74-16,0 0-53 15,0 0-43-15,0 0-1 16,0 0-9-16,-13 7-1 16</inkml:trace>
  <inkml:trace contextRef="#ctx0" brushRef="#br0" timeOffset="-120766">3592 16837 464 0,'0'0'138'0,"0"0"-13"16,0 0-18-16,-6-10-20 15,6 10-38-15,11-7-54 16,-1 0-2-16,7-1-1 16,2-1 1-16,5 1 2 15,1 1 0-15,3 0 3 16,-2 3 2-16,-2 4 1 16,-5-4-1-16,1 4 1 0,-8 7 3 15,-12-7 4 1,15 16 1-16,-15-3 0 15,-5 6-2-15,-7 4 0 0,2 3 1 16,-8 2-4-16,2 2 0 16,-2 0-7-16,4-4 0 0,1-2-5 15,7-5-1 1,6-5 1-16,5-3 1 0,8-1 0 16,3-4 0-16,8 0 0 15,-1 0 4-15,2 2 4 16,-6 1 6-16,0-1 1 15,-4 1 0-15,-8 2-2 16,-7 2 1-16,-5 1-1 16,-5 0 1-16,-6 1-4 0,-3 1-7 15,-7-3 3-15,0 0-5 16,-4-2 5-16,2-4-6 16,1-1-78-1,4-6-91-15,3-10-1 0,10-5-7 16,6-8-6-16,15-4 37 15</inkml:trace>
  <inkml:trace contextRef="#ctx0" brushRef="#br0" timeOffset="-120437.92">4500 16729 519 0,'0'0'179'0,"-13"-3"-47"15,13 3-43-15,-10 18-51 16,3-3-33-16,5 6-5 16,2 2-1-16,0 0-5 15,0-1 0-15,2 1-2 16,6-2 3-16,3-4-1 15,5-4 1-15,1-5 2 16,5-2 1-16,4 0 1 0,1-6 1 16,6 5-78-1,2-5-65-15,-4-11-27 16,5 5-4-16,-11-8-6 16,5 0 6-16</inkml:trace>
  <inkml:trace contextRef="#ctx0" brushRef="#br0" timeOffset="-120187.89">4863 16727 601 0,'-13'0'181'16,"13"0"-31"-16,-10 26-92 0,10-5-59 15,-2 4-5-15,2 7 0 16,0 4 3-16,6 1-2 15,-2 1 3-15,0 0-1 16,1-3-68-16,1-1-68 16,4-4-33-16,-2-11-5 15,4-5-7-15,-1-11-1 16</inkml:trace>
  <inkml:trace contextRef="#ctx0" brushRef="#br0" timeOffset="-119906.66">5605 16658 469 0,'0'0'182'0,"0"17"-8"15,0-1-71-15,9 8-66 16,-9 4-36-16,9 5 2 16,-3 3-4-16,3-1 2 15,0 2-4-15,1-4 2 16,-1-3-2-16,0-8-76 16,2 0-56-16,-2-6-34 15,-9-16-10-15,13 6-2 16,-13-17-3-16</inkml:trace>
  <inkml:trace contextRef="#ctx0" brushRef="#br0" timeOffset="-119422.29">6252 16544 184 0,'28'-10'168'0,"-5"-2"-22"16,6 0-33-1,-2 7-11-15,1-5-24 16,1 10-14-16,-6-3-13 0,0 3-23 15,-4 9-22-15,-6 3 3 16,-5 4 4-16,-3 4-2 16,-5 4 4-16,-10 3-4 15,-3 3 4-15,-3 2-6 16,-3-4-9-16,-2 0 0 16,2-1 0-16,5-6-7 15,5-1-4-15,2-5 0 16,13-4 0-16,-6-11 0 15,25 7 2-15,-2-7 1 16,6-8 5-16,0 1 1 16,-2 0 3-16,2-2 0 15,-5 1-2-15,-5 0-66 0,1 5-67 16,-9-1-28 0,-11 4-9-16,12-4-3 0,-12 4-8 15</inkml:trace>
  <inkml:trace contextRef="#ctx0" brushRef="#br0" timeOffset="-117530.49">9404 11545 150 0,'0'0'101'15,"0"0"-37"1,-10 23-23-16,8-5-17 0,-2 9-14 16,4 7 1-1,-6 12 56 1,6 8 2-16,-8 11-3 16,6 10 3-16,-8 7-2 15,5 11 2-15,-3 9-4 0,-1 12-6 16,-1 8-61-16,0 12 2 15,0 15-5-15,0 11 7 16,3 13-8 0,1 12 0-16,2 9 3 0,0 8-1 0,2 9 4 15,2 5 2-15,0 5 3 0,0 4-11 16,0 5 15-16,2 0-5 16,-2-1 2-16,4 1-4 15,0-2 3-15,-2-1-4 16,2-12 0-16,0-3 0 15,-1-9-3-15,5-8 0 16,-2-10-2-16,1-9 11 0,3-22-4 16,4-14 1-1,0-20-3-15,-1-16 8 0,-13-104-67 16,6 82-54 0,3-21-54-16,-5-24-11 15,-4-22-7-15,0-15-3 0,-20-27 117 16</inkml:trace>
  <inkml:trace contextRef="#ctx0" brushRef="#br0" timeOffset="-115776.36">10209 11526 375 0,'6'-16'163'16,"-6"16"-21"-16,5-14-20 16,-5 14-27-16,2-10-35 15,-2 10-59-15,0 0-4 0,0 0 0 16,0 0-1-16,-3 12 5 15,3 1-2 1,-7 0 4 0,4 7 0-16,-4-1 3 15,1 5 2-15,-1-1-2 16,-1 0 0-16,3-3-5 16,-4-2-2-16,6-2-4 15,-2-3-1-15,5-2-3 16,0-11 0-16,8 14 1 15,-8-14 3-15,20 5 0 16,-7-5 4-16,3 4 2 16,2-4 2-16,0 0 4 15,2-5-1-15,-3 2 1 16,1-3-2-16,1 1-1 0,-5-2-2 16,4-1-22-16,-6 0-73 15,3 0-45-15,0 3-21 16,-15 5-12-16,23-10-4 15,-23 10-5-15</inkml:trace>
  <inkml:trace contextRef="#ctx0" brushRef="#br0" timeOffset="-115432.61">10475 11462 568 0,'0'0'172'15,"-5"-16"-31"-15,5 16-66 16,-8-11-72-16,8 11-3 16,0 0 2-16,-7 9-1 15,7 7-5-15,0 3 2 16,6 7-2-16,-6 6 3 16,4 4-2-16,0 6 3 15,-4 3-3-15,5-2 3 16,-5 0 2-16,0-3-1 15,0-1 2-15,-7-4-2 16,7-6 3-16,-5-5-1 0,5-2 1 16,-6-8-3-16,6-2 0 15,0-12-41-15,0 10-98 16,0-10-27-16,8-14-8 16,-3-5-5-16,9-1-5 15</inkml:trace>
  <inkml:trace contextRef="#ctx0" brushRef="#br0" timeOffset="-114777.99">11055 11379 461 0,'8'-10'143'16,"-1"-1"-16"-16,3 1-22 16,1-1-23-16,1 0-40 15,6 1-40-15,1-2-1 16,3 1-1-16,2 0-1 15,0 1 0-15,3 0 0 16,-1 3-1-16,3 0-1 16,-6 3-1-16,-1 4 0 15,-2 0-1-15,0 6 2 0,-7 2 2 16,-1 1 2-16,-4 4 5 16,-8 3 1-1,0 4 3-15,0 0 1 0,-11 2 2 16,0 0-3-16,0-1-3 15,-2-1-4-15,1-5-6 16,3 0-6-16,0-4-3 16,9-11-1-16,0 16-3 15,0-16 5-15,13 10-1 16,-1-4 3-16,5 1 1 16,-3 2 6-16,4 2-1 0,0 0 1 15,-2 1 1 1,2 0-1-16,-5 1 2 15,-2-1 5-15,-4 2 5 16,-3-2 4-16,-4 1 1 16,-9 0 1-16,-2 0 0 0,-5 1-2 15,-5-1 0-15,-7 1-6 16,2-1-3-16,-5-2-5 16,-2-1-1-16,1-2-23 15,0-3-106-15,4-9-42 16,8 0-4-16,2-11-6 15,14 0 0-15</inkml:trace>
  <inkml:trace contextRef="#ctx0" brushRef="#br0" timeOffset="-114400.41">11934 11212 609 0,'0'0'164'0,"4"-10"-45"0,-4 10-65 16,0 0-54-1,-8 17 1-15,8-1 0 16,-4 3 1-16,4 5 1 0,0 5-2 15,0 3 0-15,0 5 0 16,0 2-4-16,0-3 3 16,-5 2 0-16,5-4 4 15,-5-2-1-15,-1-4 4 16,2-1-2-16,0-7-4 16,-1-6-72-16,5-4-64 15,0-10-32-15,0 0-11 0,10-3-1 16,-3-16-3-16</inkml:trace>
  <inkml:trace contextRef="#ctx0" brushRef="#br0" timeOffset="-113994.16">12283 11214 527 0,'24'-12'148'0,"-3"-2"-28"16,1 3-28-16,3 4-35 16,-3 2-59-16,3 2 0 15,-4 3-3-15,0 3 1 16,-3 3-1-16,-1 3 0 0,-3 3 2 16,-3 3 5-1,-2 0 5-15,-1 6 4 0,-8 1 4 16,0 6 2-16,-11 0 0 15,0 1 0-15,-7 1-3 16,0 1-9-16,1-3-5 16,0-4-7-16,4-4-6 15,4-6-7-15,6-3 5 16,3-11-2-16,13 12 7 16,3-12 3-16,11 0 4 15,7-8 4-15,6 3 6 16,5-4 3-16,8 1-3 15,2-2-80-15,-2-3-84 16,1 13-14-16,-15-13-3 16,1 13-5-16,-23-8-8 0</inkml:trace>
  <inkml:trace contextRef="#ctx0" brushRef="#br0" timeOffset="-78023.23">9352 11029 79 0,'10'3'64'16,"-10"-3"-23"-16,17 14-25 15,-4-2-12-15,4 6 25 16,4 3 4-16,7 5 4 16,6 1 1-16,5 0-1 15,1-1 1-15,-3-2-2 0,3-3-4 16,-8-4-24-1,-4-3 2-15,-8-7 47 16,-5 0-2-16,-15-7-2 16,11 0 1-16,-11 0 0 0,0-22 0 15,-6 6-2-15,6-1-5 16,-5-1-49-16,5-1 2 16,-5-1 1-16,5 3 0 15,-4 3 0-15,4 14-1 16,0-19 1-16,0 19 0 15,0 0 1-15,0 0-1 16,0 0-1-16,0 20 0 16,8-3 0-16,-1 2 1 15,2 4-2-15,6 2 2 16,2-1-1-16,3 1 0 16,3-5-2-16,-4-2 3 15,0-5 0-15,-2-2 5 16,-5-6 1-16,-12-5 1 15,0 0-1-15,0 0 0 0,-29 10 1 16,2-6 0 0,-4-1-4-16,-4 3-2 0,0-1-1 15,-2 5 0-15,5 0 0 16,6 0-3-16,9 6-112 16,7 3-50-1,10-19-6-15,5 19-5 16,8-24-2-16,21 1-9 15</inkml:trace>
  <inkml:trace contextRef="#ctx0" brushRef="#br0" timeOffset="-75070.26">10452 11068 205 0,'0'0'71'0,"0"0"-2"16,0 0-8-16,0 0-9 15,0 0-8-15,0 0-2 16,0 0 11-16,0 0 13 16,0 0-5-16,0 0-5 15,0 0-3-15,0 0-2 16,0 0-4-16,0 0-8 0,-12 0-21 16,12 0-20-16,-17 0-1 15,4 0 1-15,-5 0-1 16,-4 0 2-16,-6 0-2 15,-3 0 2 1,-4 4 0-16,1-4 1 0,2 3 0 16,1-3-1-16,6 0 1 15,2 4-1-15,7-4 2 16,5 0 0-16,11 0-1 16,0 0-1-16,-10-6 2 15,10 6 1-15,0 0 0 16,0-13 0-16,0 13 0 15,10-18-1-15,-2 7 0 0,-2-2 1 16,4 0-2-16,3-2 0 16,0 1-1-16,0 2 1 15,-1-1-1 1,0 3 1-16,0-1 0 16,-12 11-1-16,17-12 2 15,-17 12-1-15,11-7 0 16,-11 7-2-16,0 0 0 15,0 0-1 1,0 0 1-16,0 12-1 0,-6-2 0 16,-1 3 1-16,-4 1 0 15,-7 5 0-15,0 0 2 16,-5 1 0-16,0 0 1 16,-3-3-2-16,2-1 2 15,3-4-1-15,2 0 0 0,4-6-1 16,4 0 2-1,11-6-2-15,-11 5 1 0,11-5 0 16,0 0 1 0,0 0-1-16,0 0 2 0,19 9-1 15,-7-9 0 1,2 5 0-16,6-5 1 0,3 7 0 16,1-7-2-16,-1 7 0 15,1-7 0-15,-3 6 0 16,-5-2 1-16,-1-4-1 15,-5 3 2-15,-10-3-1 16,13 0 1-16,-13 0 1 16,0 0-2-16,0 0-95 15,9 15-46-15,-9-15-28 16,0 11-4-16,0-11-2 16,0 11-3-16</inkml:trace>
  <inkml:trace contextRef="#ctx0" brushRef="#br0" timeOffset="-72904.08">11448 10894 149 0,'11'-3'86'16,"-11"3"27"-16,0 0 10 16,0 0-12-16,0 0-7 15,0 0-10-15,7-12-8 16,-7 12-17-16,0 0-22 0,0 0-35 15,0 0-16 1,-9-3 0-16,9 3-1 0,-23 0 0 16,7 4-1-16,-6-4 1 15,-7 5 1-15,-4-1 1 16,-1-4 3-16,-5 7 0 16,-2-4 0-16,5-3 1 15,3 3 0-15,3-3-1 16,6 3 1-16,4-3-1 15,3 0-1-15,17 0 0 16,-13 0 0-16,13 0 1 16,0 0-2-16,-11-3 1 15,11 3 0-15,0 0 1 16,0 0 0-16,0-11 1 16,0 11 1-16,0-13 1 0,0 13 1 15,10-18 0-15,-2 7-1 16,1-2 2-16,6-1-2 15,-2 1 1-15,4 0-3 16,-3 3 0-16,4 0 0 16,-5 3 0-16,-2 1-2 15,-11 6-1 1,13-5-2-16,-13 5 0 0,0 0-1 16,0 0 0-16,5 11 1 15,-5-11 0-15,-11 17 1 16,2-6 0-16,-6 3 4 15,2 1-3-15,-1 0 3 16,-4-1-3-16,-2 0 2 0,6-1-2 16,-4-3 2-16,5-1 0 15,0-2-1-15,13-7 1 16,-18 9 0-16,18-9 1 16,-11 6-1-16,11-6-1 15,0 0 0-15,0 0 0 16,0 0 1-16,0 0 0 15,0 0 1-15,8 11 0 16,-8-11 1-16,16 6 0 16,-5-3 1-16,6 1 0 15,-1-1-2-15,1-3 1 16,2 5-1-16,-4-5-1 16,2 5 0-16,-4-5-1 15,-2 0 0-15,-11 0 1 16,12 5-1-16,-12-5 0 15,0 0-2-15,0 0 1 0,0 0 0 16,0 0 0-16,0 0 0 16,0 0 0-16,0 0 0 15,0 0 2-15,0 0 0 16,0 0 0-16,0 0 0 16,0 0 1-16,0 0-1 15,0 0 0-15,0 0 1 16,0 0-1-16,0 0-1 15,0 0 1-15,0 0 1 16,0 0 0-16,0 0-1 0,0 0 0 16,0 0 1-16,0 0-1 15,0 0 0-15,0 0 0 16,0 0 0-16,0 0 1 16,0 0 0-16,0 0-1 15,0 0 0-15,0 0 1 16,0 0-1-16,0 0 0 15,0 0 0-15,0 0 1 16,0 0-1-16,0 0 1 16,0 0 1-16,0 0 0 15,0 0 1-15,0 0 1 16,0 0 0-16,0 0-1 16,0 0-13-16,0 0-90 15,0 0-54-15,0 0-5 16,0 0-7-16,20-14-1 15,-7 0-4-15</inkml:trace>
  <inkml:trace contextRef="#ctx0" brushRef="#br0" timeOffset="-71865.75">11733 10847 105 0,'0'0'76'15,"0"0"15"-15,0 0 22 16,0 0-4-16,0 0-7 16,0 0-7-16,0 0-5 15,0 0-13-15,22-5-19 16,-10 5-21-16,6 0-31 16,0 0-3-16,2 0-3 15,2 0 0-15,-1 0-2 16,-2 0 0-16,-2 0 1 0,-1 0 0 15,-4 0 0 1,0 0 0-16,-2 0 1 0,1 0 0 16,-11 0-1-16,17 0 1 15,-17 0-1-15,12 0 0 16,-12 0 1-16,0 0 0 0,0 0 0 16,0 0 0-16,10 4 0 15,-10-4 0-15,0 0 0 16,0 0-1-16,0 0 0 15,0 0 0-15,0 0-1 16,0 0 2-16,0 0-1 16,0 0 0-16,0 0 0 15,0 0 1-15,0 0 0 16,0 0-1-16,0 0 1 16,0 0-2-16,0 0 1 15,0 0 0-15,0 0-15 16,0 0-47-16,-10 0-26 0,10 0-17 15,0 0-13 1,0 0-18-16,0 0-11 0,0 0-10 16,0 13 56-16</inkml:trace>
  <inkml:trace contextRef="#ctx0" brushRef="#br0" timeOffset="-70521.98">11855 10745 160 0,'0'0'65'0,"0"0"5"15,0 0 8-15,0 0 20 16,12-13-2-16,-12 13-6 16,0 0-11-16,10-5-5 15,-10 5-7-15,0 0-11 16,0 0-21-16,0 0-25 15,0 0-16-15,0 0 0 0,-3 10 0 16,3-10 1 0,-16 14 1-16,16-14 1 0,-17 18 1 15,1-9 0-15,4 1 2 16,-5-1-2-16,2-1 2 16,1-1-1-16,-2 1 1 15,5-3-2-15,0 0 3 16,11-5 0-16,-12 10 0 15,12-10 1-15,0 0 0 16,0 15-1-16,0-15 1 16,23 15 1-16,-8-5 0 0,2 2 1 15,3-1 0-15,3 1 0 16,3-2 0 0,-1 1 0-16,3 0-29 15,-4-4-62-15,5 0-44 16,3 0-26-16,-1-7-12 0,4 0-1 15,-3-4-4-15</inkml:trace>
  <inkml:trace contextRef="#ctx0" brushRef="#br0" timeOffset="-70178.29">12461 10786 433 0,'15'-7'164'0,"-1"4"-38"16,7-1-29-16,3 0-39 15,11 4-24-15,5-6-8 16,5 6 1-16,1-6-7 15,-2 3-20-15,-4 3 0 16,-4-6 2-16,-6 6 0 0,-9-3-1 16,-5 3 0-1,-16 0-32-15,15-4-82 0,-15 4-46 16,0 0-7-16,-14 4-7 16,-5-4 2-16,1 0-5 15</inkml:trace>
  <inkml:trace contextRef="#ctx0" brushRef="#br0" timeOffset="-69772.01">12597 10665 201 0,'0'-10'155'0,"0"10"-21"16,0 0-23-16,11-12-16 16,-11 12-12-16,0 0-15 15,0 0-17-15,-13 6-23 16,13-6-18-16,-19 16-9 16,2-5-2-16,-1 3 1 15,-4 2 1-15,-5 2-1 16,1-3-1-16,-2 0 0 15,4 0 1-15,5-4 0 16,2-2 2-16,10 2 0 16,7-11-1-16,0 17 2 15,14-8-1-15,7 0 5 16,2 1-2-16,5-1 1 16,2 1-63-16,-4-3-89 0,2 8-15 15,-14-8-8 1,-3 5-3-16,-11-12-7 15</inkml:trace>
  <inkml:trace contextRef="#ctx0" brushRef="#br0" timeOffset="-64644.09">13503 11379 525 0,'11'6'179'15,"7"-13"-7"-15,15-3-58 16,14 1-81-16,13-1-36 15,19-2 0-15,13 2 1 16,12 0-1-16,10 1 3 16,5 1-1-16,-7 1 2 15,-9 3-1-15,-15-1 2 0,-19 0 1 16,-21-2 1-16,-17 0-2 16,-20-5-2-16,-17-2 0 15,-16-3 0 1,-8 0 0-16,-1-3 0 15,3 2 0-15,2 1 0 16,4 2 0-16,7 4 0 0,15 11 0 16,-5-10 0-16,15 10 0 15,8 11 0-15,-1 3 0 16,4 5 0-16,4 5 0 16,-5 5 0-16,1 2 0 15,-3 3-91-15,-4 2-84 16,-9-9-9-16,6 0-5 15,0-14 1-15,20 1-8 0</inkml:trace>
  <inkml:trace contextRef="#ctx0" brushRef="#br0" timeOffset="-64206.59">19614 10405 708 0,'0'0'185'15,"0"0"-55"-15,13 9-130 16,-9 12-4-16,2 10 4 15,0 6-2-15,2 7 3 0,0 5-41 16,0 1-100-16,-5-4-41 16,5 2-4-16,-8-11 0 15,0-1-4-15</inkml:trace>
  <inkml:trace contextRef="#ctx0" brushRef="#br0" timeOffset="-63565.92">19363 10388 597 0,'0'0'182'16,"0"-13"-2"-16,0 13-116 15,5 12-64-15,-5 5 0 0,4 6 0 16,-4 7-3-16,6 4 6 16,-6 3-3-16,0 0 0 15,0-1 0-15,-8-2 0 16,-2-2 0-16,-5-5 0 16,-1-6 0-16,-7-4 0 15,-1-4 0-15,-1-4 0 16,2-6 0-16,0-3 0 15,3-7 0-15,5-3 0 16,5-2 0-16,3-1 0 16,3 2 0-16,0 0 0 15,4 11 0-15,0 0 0 16,0 0 0-16,0 0 0 16,-10 17 0-16,4-2 0 0,-3 3 0 15,-4 0 0-15,1 1 0 16,-4-2 0-16,1-2 0 15,-1-7 0-15,5-1 0 16,-3-7 0-16,4-7 0 16,2-3 0-16,-1-8 0 15,6-3 0-15,-2 0 0 16,1 1 0-16,0 2 0 16,4 6 0-16,0 12 0 15,0 0 0-15,-12 17 0 16,6 8 0-16,0 7 0 15,-3 4 0-15,-3 4 0 16,-2 4 0-16,-4-2 0 0,-5-2 0 16,-3-5 0-16,-6-6-120 15,-1-8-58-15,3-2-4 16,-7-13-11-16,12 0 1 16</inkml:trace>
  <inkml:trace contextRef="#ctx0" brushRef="#br0" timeOffset="-63378.43">19186 11157 662 0,'13'11'190'15,"-13"-11"-19"-15,0 0-171 16,-13 0-13-16,13 0-116 15,-10-16-35-15,0-5-26 16,10 1-3-16,-11-17-1 16</inkml:trace>
  <inkml:trace contextRef="#ctx0" brushRef="#br0" timeOffset="-63159.67">19490 10065 691 0,'51'-22'183'0,"-8"-3"-34"16,6 6-149-16,-2-1-81 16,1 5-74-16,-2 7-27 15,-15-3-4-15,-8 11-1 16,-23 0 0-16</inkml:trace>
  <inkml:trace contextRef="#ctx0" brushRef="#br0" timeOffset="-62878.45">18531 10654 585 0,'-12'21'182'15,"-8"-3"-1"-15,-1 1-106 16,3 2-75-16,-3 4 0 16,-2 1 0-16,-3 0 0 15,0-2 0-15,1 1-74 16,-1-4-65-16,3-5-32 15,8 0-18-15,-4-12-3 16,19-4 2-16</inkml:trace>
  <inkml:trace contextRef="#ctx0" brushRef="#br0" timeOffset="-62171.82">18109 10411 527 0,'-15'-11'187'16,"1"6"-7"-16,-1 5-61 16,-2-6-109-16,6 6-10 15,11 0 0-15,-14-4 0 16,14 4 0-16,0 0 0 0,11-16 0 16,1 9 0-16,4-2-4 15,-2 0 2 1,7 1 0-16,1 2 0 0,1 3 0 15,-2 3 0-15,0 3 0 16,-3 3 1 0,-3 3-1-16,-2 3 1 0,-7 2 0 15,-6 2 3-15,-5 1-1 16,-6 3 2-16,-9 0-1 16,-1 2 0-16,-6-1 0 15,0 2 0-15,-1-3-1 16,2 0-1-16,3-2 0 15,8-6-1-15,5-3 0 16,10-9 1-16,0 0 0 16,0 0-1-16,0 0 1 15,0 0 0 1,0 0 0-16,0 0 1 0,0 0-1 16,0 0 1-16,-16 11-1 15,1 0 0-15,0 0-1 0,-3 2 2 16,3-1-2-16,-2-1 0 15,5-1 0-15,0-3 1 16,0-1-2-16,2-2 3 16,-1-1-1-16,-4-3 2 0,-1 0 0 15,-2 0 0-15,-3 0 3 16,0 0-5-16,-1 5 0 16,1-1 0-16,0 2 0 15,3 5 0-15,1 4 0 16,-1 6 0-16,5 4 0 15,2 4-2-15,2 6 1 16,6 1-5-16,3 4 6 16,4 0-5-16,6 1 6 15,3-5 1-15,3 0-3 16,-1-6-17-16,2-3-118 16,-2 0-38-16,-6-12-3 15,2-2-4-15,-11-13-4 0</inkml:trace>
  <inkml:trace contextRef="#ctx0" brushRef="#br0" timeOffset="-61890.56">18054 10109 681 0,'11'-12'189'0,"-11"0"-36"0,0 12-153 15,-11 0 0-15,-7 19 0 16,-9 5-124-16,-9 4-60 16,0 14-4-16,-14 2-4 15,3 13-1-15,-14-3 51 16</inkml:trace>
  <inkml:trace contextRef="#ctx0" brushRef="#br0" timeOffset="-60802.53">17042 10642 510 0,'0'0'186'16,"0"13"-6"-16,-11 3-62 15,-4 3-102-15,2 4-16 16,-5 1 3-1,0 0-1 1,-1-2 4-16,-1-5-4 16,0-3-2-16,2-3 0 0,4-6 0 15,3-5 0-15,1 0 0 16,10 0 0-16,-15-20 0 16,9 9 0-16,3-3 0 15,3 3 0-15,-6-1 0 16,6 12 0-16,0 0 0 0,0 0 0 15,0 0 0-15,-10 25 0 16,6-4 0-16,-5 3 0 16,-1 1 0-16,-3-2 0 15,-4-1 0-15,2-2 0 0,-2-8 0 16,3-3 0 0,-3-5 0-16,3-4 0 0,-1-8 0 15,-3-3 0-15,-1-2 0 16,-1-5 0-16,-3 0 0 15,1 0 0-15,2 1 0 16,0 2 0-16,6 3 0 16,1 0 0-16,13 12 0 15,-10-17 0-15,10 17 0 16,4-12 0-16,-4 12 0 16,16-11 0-16,-16 11 0 15,16-7 0-15,-6 7 0 16,1 0 0-16,-1 6 0 0,-10-6 0 15,19 16 0-15,-14-2-3 16,1 2 6-16,-6 3-9 16,-6 4 6-16,-5 1-4 15,-5 1 5-15,-5 1-5 16,-7-2 3-16,2-3 2 16,-2-2-2-16,-2-5 3 15,5-4-2-15,2-6 3 16,3-4 0-16,4-7 3 15,3-5-6-15,2-6 0 16,1-4 0-16,-2-4 0 16,4-1 0-16,1-1 0 15,1 2 0-15,-3 2 0 16,7 5 0-16,2 3 0 16,0 4 0-16,0 12 0 0,18-15 0 15,-8 11 0-15,-10 4 0 16,21 0 0-16,-11 0 0 15,-10 0-3-15,17 9 0 16,-17-9 1-16,15 16 2 16,-12-4-6-16,0 2 6 15,-3 4-5-15,-3 2 6 16,-4 5-6-16,-3 5 7 16,-5 5-5-1,-4 6 2-15,-3 6 3 0,-1 3-3 16,2 3 4-16,1 3-3 15,2 0 5-15,8 1-3 16,10-2 0-16,6-3 2 16,10-4-1-16,10-5 2 15,7-5-5-15,8-6-7 0,4-7-99 16,8-14-56-16,9-2-15 16,-6-14-5-16,7-4 0 15,-3-13-1-15</inkml:trace>
  <inkml:trace contextRef="#ctx0" brushRef="#br0" timeOffset="-60568.16">17162 11316 692 0,'-32'14'184'16,"-8"-1"-42"-1,2 2-141-15,-1-2 1 16,0-1-2-16,6-4-1 0,8-1-94 16,-1-2-61-16,3-11-21 15,10 0-14-15,-8-14 0 16,8-2-2-16</inkml:trace>
  <inkml:trace contextRef="#ctx0" brushRef="#br0" timeOffset="-60365.08">16847 10464 604 0,'6'-12'191'0,"-6"12"-2"0,0 0-150 15,9-13-39 1,-9 13 0-16,0 0 0 0,-10-7-45 15,-6 7-117-15,0 0-22 16,-15 0-5-16,-2 7-1 16,-11-7 2-16</inkml:trace>
  <inkml:trace contextRef="#ctx0" brushRef="#br0" timeOffset="-60208.82">16341 10541 663 0,'0'0'184'0,"-19"7"-19"0,19-7-209 16,0 0-98-16,-12 10-37 16,12 1-12-16,0-11 0 15,-16 24-2-15</inkml:trace>
  <inkml:trace contextRef="#ctx0" brushRef="#br0" timeOffset="-59251.06">15921 10616 626 0,'0'-13'187'15,"0"13"-41"-15,0 0-82 16,-4 20-67-16,-2-4 1 0,2 3-2 16,-4 4 4-16,-2 1-2 15,-3 1 3-15,-4 0 0 16,-1-2-2-16,0-4 3 15,-2-4-1-15,0-3 4 16,3-6-3-16,3-6-2 16,2-3 0-16,2-9 0 15,6-3 0-15,-1-5 0 16,5 1 0-16,0-2 0 16,0 5 0-16,0-1 0 15,0 6 0-15,0 11 0 0,0-11 0 16,0 11 0-16,0 0 0 15,0 0 0-15,0 0 0 16,0 0 0-16,-3 14-3 16,3-14 0-16,-11 20 3 15,3-7-3-15,-1 2 3 16,-2 5 1-16,-1-2-1 16,-1 1 2-16,-6 1-5 15,-1-2 6-15,5-1-6 16,-5-1 5-16,1-2-4 15,2-3 2-15,2 0-1 16,2-3 3-16,3-1 0 16,10-7-1-16,-11 7 2 15,11-7-1-15,0 0-2 16,0 0 0-16,0 0 0 0,12-7 0 16,-12 7 0-16,18-5 0 15,-5 5 0-15,0-4 0 16,7 4 0-16,0 0-4 15,-1 7 0-15,-2-2 0 16,0 1 0-16,-3 1-1 16,-4 0 2-16,-10-7 2 15,10 17 1-15,-14-7 0 16,-4 1 2-16,-5 2 0 16,-5 2 1-16,-4 1-1 15,-1 4 1-15,-5 4-3 16,-2 2 2-16,2 3-3 15,-1 2 1-15,2 2-2 16,1 0 4-16,1 0-2 0,0-1 1 16,4-3 0-16,2-1 3 15,1-4-2-15,-3-3 2 16,0-1-4-16,-2-5 0 16,-3-8 0-16,3-2 0 15,0-5-84-15,-1-11-80 16,-1-15-11-16,9-9-13 15,-5-20-4-15,13-2-2 16</inkml:trace>
  <inkml:trace contextRef="#ctx0" brushRef="#br0" timeOffset="-59032.34">15594 10493 615 0,'-12'5'187'16,"-7"4"-20"-16,-3 3-113 15,5 4-54-15,-3 3 0 16,-1-1 0-16,2 1-85 16,6 2-66-16,-4-5-23 0,12 5-4 15,-5-2-12 1,10 7-5-16</inkml:trace>
  <inkml:trace contextRef="#ctx0" brushRef="#br0" timeOffset="-58860.41">15779 11276 549 0,'-7'25'191'16,"-3"1"-38"-16,-12-5-185 15,-9-9-136-15,0 2-14 16,-4-14-7-16,4 4-4 0,-9-17 64 16</inkml:trace>
  <inkml:trace contextRef="#ctx0" brushRef="#br0" timeOffset="-58594.82">15186 10663 717 0,'0'0'187'15,"0"0"-68"-15,0 12-119 16,3 1 0-16,5 3 0 0,-3 4 0 16,4 6 0-1,1 1 0-15,-1 1 0 16,-2 1 0-16,-2-1 0 15,0 1 0-15,-5-4 0 0,-8-1 0 16,-7-4-36-16,-5-2-103 16,-9-9-38-1,-2 1-3-15,-14-10-11 0,5 0-1 16</inkml:trace>
  <inkml:trace contextRef="#ctx0" brushRef="#br0" timeOffset="-58422.95">14950 10847 583 0,'4'13'190'0,"-11"-3"-16"15,-5 6-167 1,-8-3-174-16,7 10-20 0,-7-12-4 16,9 5 2-1,11-16-5-15</inkml:trace>
  <inkml:trace contextRef="#ctx0" brushRef="#br0" timeOffset="-57391.73">20928 10591 519 0,'0'-27'191'16,"5"13"-16"-16,3-1-55 15,1 1-108-15,3-2-15 0,5 2 1 16,1 2-1-16,9 4 1 16,-1 3-1-1,5 5 3-15,1 0-1 16,1 9-2-16,-1 3 1 15,-2 4-2-15,-2 4 3 0,-7 3-1 16,-7 0 4-16,-7 5-2 16,-7 0 2-16,-17 2-2 15,-6 1 4-15,-11 1-1 16,-8 3-4-16,-7-2 4 16,-1 1-6-16,0-4 5 15,1-4-6-15,9-3 7 16,10-4-8-16,7-8 5 15,11-3 2-15,12-8-3 16,12 0 0-16,16 0 2 16,6-7-1-16,15 1 1 15,3-1 1-15,5 0 0 16,5 0-1-16,-5 1 1 16,-5-1 0-16,-8 2-73 0,-5-1-85 15,-17-8-23-15,-1 2-1 16,-12-7-12-16,-1 3 1 15</inkml:trace>
  <inkml:trace contextRef="#ctx0" brushRef="#br0" timeOffset="-57001.06">21399 10226 648 0,'-21'0'190'16,"-14"0"-20"-16,-16 10-169 16,-11-1 0-16,-11 3-4 15,-7 3 2-15,-12 1 1 16,-2-2 2-16,-2-1-2 16,1-1 1-16,11-3-1 15,12-1 2-15,12-1-5 16,12 1-1-16,13 3-2 15,9 4 1-15,12 8-1 16,14 6 2-16,9 9-2 16,6 9 4-16,11 9 4 15,6 4-3-15,5 2 4 0,6 2-3 16,2-2 4-16,0-4-5 16,-3-6 2-16,-5-6-9 15,-5-10-91-15,-5-6-50 16,-7-11-28-16,3-7-1 15,-6-16-11-15,7-3 6 16</inkml:trace>
  <inkml:trace contextRef="#ctx0" brushRef="#br0" timeOffset="-56610.49">21421 10286 631 0,'16'-7'185'16,"-16"7"-20"-16,12 9-165 16,-4 10-4-16,-1 13 0 15,5 11 2-15,4 10-4 16,3 6 7-16,5 9-1 16,0 2-2-16,8-2 4 15,-3-4-4-15,0-8 4 16,-5-6-4-1,-3-9 4-15,-9-5-5 0,-10-8 5 16,-5-3 2-16,-16-3-1 16,-5-4 2-16,-16-1 0 15,-13-3 0-15,-11-4 0 16,-11-2 0-16,-10-3-1 16,-3-5-1-16,-5 0 1 15,-2-4 0-15,10 0-1 16,3-4-42-16,14-2-126 0,17 6-23 15,9-9-6-15,23 8-3 16,7-9-4-16</inkml:trace>
  <inkml:trace contextRef="#ctx0" brushRef="#br0" timeOffset="-47516.71">10281 12737 499 0,'4'-18'152'16,"-4"8"-13"-16,0 10-19 16,4-16-31-16,-4 16-65 0,5-10-24 15,-5 10 0 1,0 0 0-16,0 0 0 15,0 0 0-15,0 0 0 16,0 0 0-16,3 10 0 0,-3 5 0 16,0 3 0-16,-4 4 0 15,-3 4 0-15,2 1 0 16,-4 4-6-16,0 0 5 16,-2-1-4-16,1-3 4 15,2-3 1-15,5-3-1 16,-1-2 2-16,4-6 0 15,0-2 1-15,0-11-2 16,14 10 1-16,-4-10 0 16,5-3 1-16,3-2 0 15,3-3-2-15,1 0 1 16,1-1-2-16,-1 0 2 16,0-1 0-16,-4 3-2 0,-5-2-67 15,-2 2-76-15,-11 7-33 16,15-11-5-16,-15 11-2 15,3-12-3 1</inkml:trace>
  <inkml:trace contextRef="#ctx0" brushRef="#br0" timeOffset="-47138.71">10533 12719 513 0,'0'-15'191'0,"0"15"-6"16,11-15-65-16,-11 15-106 16,0 0-14-16,0 0 0 15,0 0 0-15,-8 16 0 16,8 1 0-16,-6 2 0 16,6 4 0-16,-2 6 0 15,2 1 0-15,0 4-2 16,2 3-2-16,-2-2 2 15,6 0 3 1,-6 1-1-16,4-3 0 0,-4-2-1 16,0-5 2-16,0-4 0 15,0-4 0-15,0-6 0 16,0-12 1-16,0 15 0 0,0-15-2 16,0 0 0-16,0-11-51 15,0-2-91-15,0-2-37 16,0-10-3-1,6 0-7 1,-6-11-5-16</inkml:trace>
  <inkml:trace contextRef="#ctx0" brushRef="#br0" timeOffset="-46373.09">10019 12496 318 0,'-11'-5'185'16,"11"5"-23"-1,0 0-31-15,-11-6-28 0,11 6-19 16,0 0-44-16,0 0-40 16,0 0 0-16,0 0 0 15,0 0 0-15,0 0 0 16,13-10 0-16,-1 6 0 15,4-1 0-15,6-1 0 16,7-2 0-16,7 0 0 16,9-4 0-16,5 2-2 15,4-1 2-15,4 0-1 16,-2 1 1-16,-8 2-1 16,-3 0 1-16,-8 3-1 15,-8 1 1-15,-8 4 0 16,-8-4 0-16,-13 4 0 0,11 0 3 15,-11 0-1 1,0 0-2-16,0 0 0 0,-10 0 0 16,10 0 0-16,-14 0 0 15,14 0 0-15,-18-8 0 16,8 4 0-16,10 4 0 16,-20-10 0-16,20 10 0 15,-11-7 0-15,11 7 0 16,0 0 0-16,0 0 0 15,0 0 0-15,0 0 0 16,18-8 0-16,-18 8-2 16,23 5 2-16,-12-1 2 15,7 3-2-15,-5 0 0 16,1 3 0-16,0 1 0 16,-3-1 0-16,-7 3 0 0,-4 1 0 15,-4 2 0-15,-11 1 0 16,0 5-78-16,-7 1-91 15,-7-3-5-15,7 3-5 16,2-9-12-16,11 5-4 16</inkml:trace>
  <inkml:trace contextRef="#ctx0" brushRef="#br0" timeOffset="-45534.03">11396 12649 429 0,'-18'-3'186'16,"18"3"-25"-16,-21 0-33 15,10-4-45-15,11 4-47 16,-12 0-36-16,12 0 0 16,0 0 0-16,0 0 0 15,0 0 0-15,13-7 0 16,-3 4 0-16,6-2 0 0,-1 0 0 16,6-1 0-1,2 0 0-15,4 1 0 16,-2 2 0-16,3 3 0 15,-5 0-2-15,-2 0 1 16,-7 0 1-16,-2 3 0 16,-12-3 0-16,10 13 0 0,-10-3 0 15,-6 3 1-15,-3 0-3 0,-2 2 0 16,0 2-2-16,-6 1 3 16,5 1-3-16,-2-1-3 15,3-3 4-15,1-2-3 16,3-2 5-16,7-11-4 0,0 14 5 15,0-14-6-15,0 0 5 16,14 12 1-16,-4-12-1 16,0 7-1-16,4 0 1 15,-2-1 0-15,2 4 0 16,-3 0 1-16,2 1 1 16,-3 1 0-16,-1 0-1 15,-2 1 1-15,-4-2 0 16,-3 2 2-16,-5-1-1 15,-8 1 0-15,-3 1-1 16,-8-1 1-16,-3 0-1 16,-8-1 3-16,-3 0-2 15,2-3 1-15,-2-4-1 16,5-5-1-16,3 0-75 16,7-5-74-16,1-10-28 0,11-2-3 15,0-8-5-15,11-2-1 16</inkml:trace>
  <inkml:trace contextRef="#ctx0" brushRef="#br0" timeOffset="-45018.4">11040 12426 379 0,'0'0'158'0,"-14"-7"-24"16,14 7-17-16,0 0-22 15,0 0-23-15,0 0-27 16,0 0-29-16,20-12-15 16,-5 12-2-16,10-7 3 0,2 2-1 15,12-1 0-15,7 0-1 16,12-2-1-16,1 2 0 15,5 0 0 1,0-1 0-16,-2-1 1 0,-3 2-2 16,-6 1 2-16,-14-1-1 15,-3 1 2-15,-11 2-1 16,-5-1 1-16,-7 1 1 16,-13 3-2-16,17 0-2 15,-17 0-94-15,0 0-55 16,0 0-25-16,0 0-11 15,-19-3-5-15,19 3-1 16</inkml:trace>
  <inkml:trace contextRef="#ctx0" brushRef="#br0" timeOffset="-44623.21">11625 12233 550 0,'0'0'183'16,"0"0"-31"-16,0 0-51 15,-7-11-64-15,7 11-37 16,0 0-2-16,0 0 1 16,0 0 0-16,0 0 2 15,13 0-1-15,-13 0 0 16,11 0-1-16,1 4 1 16,4-1-1-16,1 1 0 15,5 2 1-15,2-2-1 16,-2 1 1-16,0-2-1 15,-6 3 1-15,2-3-1 16,-8 2 2-16,-10-5-1 16,9 11 0-16,-9-11 0 15,-7 20 0-15,1-9 1 16,-3 3 1-16,-7 1 1 0,-1 2-1 16,-6-1-2-16,0 5-68 15,-3 0-91-15,-4-6-17 16,8 4-2-1,-7-6-12-15,15 5-4 0</inkml:trace>
  <inkml:trace contextRef="#ctx0" brushRef="#br0" timeOffset="-43951.38">12326 12583 582 0,'0'-14'151'0,"0"14"-21"0,4-10-27 15,-4 10-50 1,0 0-53-16,0-12-1 15,0 12-1-15,0 0 0 0,0 0 0 16,0 0-1-16,0 20 2 16,0-7 0-16,3 5 1 15,1 6-4-15,1 3 4 16,2 5-4-16,-2 2-2 16,3 1 1-16,-5-1-1 15,4-2 1-15,-4-1 0 16,1-5 7-16,-4-2-2 15,0-6 4-15,0-4 2 16,0-4-1-16,0-10-3 16,-7 16-61-16,7-16-88 15,0 0-32-15,0 0-5 16,-7-14-9-16,17 8 0 16</inkml:trace>
  <inkml:trace contextRef="#ctx0" brushRef="#br0" timeOffset="-43310.78">12959 12508 479 0,'-13'-11'190'0,"13"11"-27"16,-12-9-40-16,12 9-55 15,-7-11-68-15,7 11 0 16,0-13 0-16,0 13 0 15,0-16 0-15,0 16 0 16,10-16 0-16,-10 16 0 16,12-13 0-16,-12 13-4 31,0 0 2-31,12-9-1 16,-12 9 1-16,0 0-1 15,0 0 1-15,0 0 1 0,0 0 0 0,0 0 1 16,0 0-1-16,0 0 2 15,0 0-1-15,0 0 1 16,0 0-1-16,0 0-24 16,0 0-79-16,0 0-48 0,-5 13-24 15,5-13-3-15,-12 12-2 16,-5-6-11-16</inkml:trace>
  <inkml:trace contextRef="#ctx0" brushRef="#br0" timeOffset="-42594.44">12124 12664 447 0,'0'0'179'16,"0"0"-22"-16,-7-14-36 0,7 14-28 15,0-15-67-15,0 5-26 16,4-1 0-16,1-3 0 15,0 1 0-15,6 1 0 16,0-1 0-16,2 1 0 16,5 1 0-16,2 1 0 15,1 2 0-15,2 3 0 16,-1 2 0-16,2 3 0 16,-1 0 0-16,-4 8 0 15,-1-1 0-15,0 4 0 16,-3 3 0-16,0 2 0 0,-5 4-3 15,2 1 2-15,-7 3-4 16,1 3 3-16,-6 3-3 16,-6 2 1-16,-5 1 0 15,-4 0 1-15,-7 1 0 16,-6-1 0-16,-3 0 4 16,-2-2-2-16,2-5 1 15,-1-3 1-15,8-5-1 16,0-3-1-16,7-5 1 15,6-3 3-15,11-7 0 16,0 0 0-16,0 0 0 16,10-14-1-16,8 4 1 15,9-2-1-15,6-2 0 16,6 0-3-16,5 0-2 16,4 2 1-16,-2 2 2 0,-1 2 0 15,-7 2 2-15,-5 2-1 16,-9 4-1-16,-6-4-1 15,-8 4 1-15,-10 0-40 16,11-4-105 0,-11 4-32-16,0 0-8 15,0 0-10-15,10-16-1 16</inkml:trace>
  <inkml:trace contextRef="#ctx0" brushRef="#br0" timeOffset="-42010.83">12921 12438 507 0,'0'-15'190'0,"0"15"-3"15,0-16-59-15,0 16-123 16,0 0-6-16,0 0 0 16,0 0 0-16,0 0 0 15,-4 13 0-15,4 5-2 16,3 5 3-16,1 6 0 16,-1 6 2-16,0 2-6 15,2 4 4-15,-3 0-5 16,3 0 1-1,-5-3 0-15,4-3-1 0,-4-3 0 16,0-7 0-16,0-3 5 16,0-5-4-16,0-7 4 0,0-10 3 15,0 0 1 1,0 0-2-16,0-10 0 0,0-8-2 16,0-11 7-16,-5-6 0 15,1-8-1-15,4-6-3 16,-3-3 0-16,3 1 1 15,0 3 3-15,0 8-7 16,0 8 0-16,0 10 0 16,0 8-3-16,0 14 1 15,0 0 1-15,0 16 0 16,0 4 0-16,-4 5 1 16,4 4 2-16,0 4 0 15,0 3-9-15,0 1-98 0,0-1-70 16,5 3-6-16,-5-8-7 15,0 1 1-15,-6-9 11 16</inkml:trace>
  <inkml:trace contextRef="#ctx0" brushRef="#br0" timeOffset="-40963.92">12402 12267 368 0,'16'-7'142'0,"-16"7"-14"15,11-4-13-15,-11 4-13 16,0 0-17-16,0 0-33 16,0 0-48-16,0 0-1 15,-22 4-1-15,3 1 0 0,-4-2 1 16,-5 3-1-16,-1 0-5 15,-1-1 3-15,-1-1 0 16,1 0 1-16,8 0-2 16,3-4 2-16,6 0-1 15,13 0 0-15,-11-4-2 16,11 4-1-16,0-12 1 16,0 12-1-16,12-19 2 15,-2 8-2-15,0-1 0 16,-1-1 0-16,1 2 3 15,0-2 0-15,-1 2 0 16,-9 11-1-16,13-19 0 16,-13 19 3-16,6-10-1 15,-6 10-1-15,0 0 1 16,-11 10 0-16,-1 2 0 16,-1 2 1-16,-6 3-3 15,1 0 1-15,1 2 0 16,-2 1 2-16,7-4-1 0,2 0 0 15,7-2-2-15,7-3-1 16,12-1-95-16,7-2-48 16,5-8-30-16,14 4-4 15,-2-8-2-15,13 0 0 16</inkml:trace>
  <inkml:trace contextRef="#ctx0" brushRef="#br0" timeOffset="-40604.58">12949 12142 519 0,'-12'0'173'0,"12"0"-35"16,0 0-35-16,0 0-35 15,4-10-67-15,11 6-1 16,7-4-1-16,5 3 1 16,5-5 0-16,4 1 0 15,2 0 5-15,4 0-5 16,1 3 4-16,-4-1-7 0,-8 2-41 15,-2 2-70-15,-9 3-37 16,-9-5-22-16,-11 5-8 16,0 0 1-16,-14 0 16 15</inkml:trace>
  <inkml:trace contextRef="#ctx0" brushRef="#br0" timeOffset="-40307.71">12946 12006 420 0,'0'-12'195'0,"0"12"-27"15,0 0-42-15,0 0-50 16,0 0-49 0,0 0-25-16,-12 9 1 0,-1 3-2 15,-3 2-1-15,-2 4 0 16,-3 3-3-16,0-2 1 15,5 1 0-15,1-4 1 16,7 2-1-16,8-4 4 16,5 0-3-16,14-5 2 15,7-1-85-15,9-3-85 16,9 4-6-16,-1-9-16 0,7 7 0 16,-5-11-6-16</inkml:trace>
  <inkml:trace contextRef="#ctx0" brushRef="#br0" timeOffset="-31500.4">22214 4434 563 0,'-10'-27'186'16,"1"1"-50"0,-1 0-45-16,5 8-53 0,-2 4-35 15,3 1-2-15,4 13-2 16,-6-17 0-16,6 17-1 16,0 0 1-16,0 0-1 15,0 0 0-15,17 6-1 16,-3 4 2-16,7 5 0 15,4 3 1-15,11 6-1 16,5 3 5-16,7 5 2 16,5 3-9-16,8 4 10 15,4 4-8-15,6 1 6 16,4 6-6-16,2 2 4 16,2 2-6-16,2 3 0 15,0 2 4-15,1 3 0 0,1 1 0 16,-2 4 0-1,1 3 1-15,0 4-5 0,-1 2 4 16,3 4-1-16,0 4 2 16,-2 1-6-16,-3 2 2 15,-2 7-2-15,-2 2 2 16,-2 4 0-16,-4 1 0 16,-1 5 1-16,-6 6-2 15,0 3-1-15,-3 4 1 16,2 3 2-16,-4 3 1 15,-2 0 3-15,-1 5-2 16,-5 0 1-16,0 0 1 16,-4-1 1-16,-3 1-2 0,-4-2 0 15,-1 1-1-15,-1-3-2 16,-4-1 2-16,-4-3-3 16,-1 0 4-16,-4 2-6 15,-5-5 6-15,-7 1-3 16,-1-3-1-16,-6 2 0 15,-4 0-1-15,-8-1 2 16,2 1-1-16,-4-2 3 16,-3 1-4-16,-1-1 2 15,-3 1 3-15,0-3-4 16,-3-5 1-16,-1 1 3 16,-4-3-3-16,-1-1 0 15,-1 0 1-15,-2-5 0 16,-2-1-2-16,-1-2 5 15,-5-1-3-15,1 0-2 0,-4-2 2 16,0-3-1 0,-1 0 1-16,-3-2 2 0,-3-2-2 15,-1-3 2-15,0-1-1 16,-5-1 1-16,0-3 0 16,0-2 0-16,-3-1-2 15,-3-4 0-15,4 0 1 16,-4-2-3-16,0-3 3 15,-4-1-2-15,-1-3 1 16,-2 1-1-16,-3-1 1 16,-1-2-1-16,-4 0 3 15,-2-2-4-15,-2-1 0 16,-1 0-3-16,-2 0 2 0,0-4-2 16,0 0 2-16,-3-2-2 15,-1-1 3-15,0 3-3 16,-3 0 5-16,-5-3-2 15,-2-1 4-15,-1 0-2 16,-8-2 1-16,-2 2-1 16,-3-2-6-16,-6-3 6 15,5 0-5-15,-3-1 5 16,2 0-6-16,-1 0 5 16,-3 0-5-16,-2-2 5 15,-1-1 2-15,-4 0-3 16,-9-1 3-16,-2-3-3 15,-6-2 9-15,-3-1-9 16,0 0 1-16,-2-2 1 0,4-1-1 16,1-1 2-16,4 1-2 15,4 0 2-15,-5 1-6 16,2-1 5-16,-5-1 3 16,2 0-2-16,-5 0 1 15,-2 1 1-15,-5-2 0 16,-2-2 0-16,0 1 0 15,0-2-1-15,2 1 1 16,0-1 0-16,3 0 1 16,1-3-3-16,3 1 1 15,4-1 1-15,-3 0-3 16,-2 0 3-16,0 1-7 16,-3-3 6-16,-3 0-7 0,-1-1 8 15,-6-3-8-15,2 1 5 16,-2-2-3-16,-2-3 2 15,0-1 2-15,0 0-1 16,1 0 1 0,0-2-2-16,-2-1 2 0,1 2-1 15,-2-2 0-15,1 0 1 16,-1-2-1-16,1 0 1 16,2-2 0-16,-1-2 0 15,4 0 0-15,0-5 1 16,2 4 0-16,5-4-1 15,2 0 0-15,3-4 1 16,1 4-1-16,0-7-1 0,3 1 1 16,-1 0 0-16,2-1-1 15,3-2 1-15,-1-2-2 16,7 0 2 0,0-2-2-16,2 1 2 0,7-2-2 15,4 1 2-15,5-2-2 16,-2-1 0-16,6 0 1 15,0 0 1-15,8-3 2 16,2-2-6-16,2 1 5 16,2-3-5-16,6 0 6 15,7-2-6-15,2-2 5 16,6 1-5-16,0-1 2 16,6 0 2-16,2-3-1 15,5-1 2-15,2-1-1 16,8-3 0-16,-2-1-2 15,7-2 2-15,4-2-3 16,3-2 2-16,5-1-2 16,-1-1 1-16,2 0 1 15,5 1-3-15,-2 0 4 16,3 2-2-16,1 0 3 16,2 0-4-16,-2 2 4 15,4 0-3-15,0-2-1 16,2 0 3-16,1-1-3 15,1 0 1-15,1 0-1 16,2-2 3-16,1 2-2 0,0-1 0 16,1 1 7-16,1 1-6 15,2 2 6-15,-1 1-7 16,0 1 7-16,3-1-7 16,0 1 6-16,2 1-4 15,3 0-3-15,-9 0 3 16,9 1-3-16,-1 2 4 15,1 2-4-15,-4 3 4 16,4 2-3-16,0 1 2 16,0 4-2-16,0 0 1 15,0 0-1-15,0 0 1 16,5 1 3-16,4 0-3 16,-2 0 6-16,1-2-3 0,2 0 3 15,4 0-2-15,1 1 1 16,-4 2-5-16,1-1 0 15,0 2 0-15,-2 2 0 16,1 0 0-16,0 2 0 16,-1 1 0-16,1 0 0 15,4 2 0-15,0-2 0 16,2 1 0-16,2-1 0 16,0 0 0-16,3-1 0 15,0 0 0-15,-2-1 0 16,3 0 0-16,-4 1 0 0,5-1 0 15,-2 2-2-15,0-1 2 16,1 0-1-16,-1 3 1 16,1 0-1-16,0-1 0 15,1 2 0-15,-2 0 1 16,1 0-1-16,0 0 1 16,-2 1-1-16,0 0 0 15,0 0 1-15,-3 0 0 0,0 2 0 16,1 0-1-1,1 0 2-15,-2 2-2 0,1-1 1 16,3 0-1-16,0 2 0 16,3-1 1-16,-3 1-1 15,2-1 2 1,2 0-3-16,-2 2 1 16,-3-1 1-16,1 1 0 0,-1 0 0 15,-2 3 0-15,4-5-1 16,-2 5 1-16,0-4-1 15,1 0 2-15,2 4-2 16,2-6 1-16,-1 3 0 16,-3-1-1-16,3 0 1 15,0 0 0-15,-2 0-1 16,-1 1 1-16,-1-1-1 0,3 4 1 16,3-6 0-16,-2 6 0 15,5-6-1 1,-1 6 1-16,4-7-1 0,-1 7 1 15,1-7-1-15,-1 7 0 16,1-5 0-16,0 5 1 16,-2-3-1-16,0 3 0 15,-1 0 1-15,-1 0 0 16,-3-3 0-16,-4-1-1 16,-1 4 4-16,1-5-3 15,-4 1 2-15,1-1-2 16,-6 5 3-16,5-6-3 15,-3 6 3-15,2-3-2 16,-3 3-1-16,4 0 1 16,-4 0-2-16,4 0 1 0,-3 0-1 15,1 0 1 1,-4 0 0-16,0 0 0 0,0 0 1 16,0 4 0-16,-2-4-1 15,2 5 1-15,4-1-4 16,-4 1 3-16,1-1-3 15,-1 3 3-15,4 0-4 16,-4 0 4-16,-1 1-4 16,1-1 4-16,-1 0 0 15,-2 1-1-15,4 1 1 16,-1-1-1-16,0 0 2 0,3 1-2 16,-3-2 2-1,0 1-2-15,0 0 1 16,0 1 0-16,0-2 1 15,-12-7-1-15,19 15 0 0,-19-15 0 16,18 16 0 0,-18-16 0-16,14 16 0 0,-14-16 1 15,14 16-1-15,-14-16 0 16,14 17 0-16,-14-17 0 16,13 17 0-16,-6-6-1 15,-7-11 1-15,14 18-1 16,-14-18 2-16,16 18-2 15,-16-18 2-15,13 19-1 16,-13-19 0-16,12 20 0 16,-5-10 0-16,-3 0 0 15,5 0-1-15,-5 0 1 16,2 1 0-16,-6-11 0 16,7 20 0-16,-7-9-1 15,5-1 2-15,-5 2-1 0,6 1 0 16,-2 0 0-16,-2 4 0 15,4-3-1-15,-3 3 3 16,0-2-2-16,2 2 1 16,-3-3-1-16,-2 1 1 15,0 0-1-15,0-2 2 16,0-1-6-16,0 1 3 16,-6-1-1-16,2 1 2 15,-5 1-2-15,0 2-2 16,-1 1 2-16,-1 2-3 15,-2 0 7-15,3-1-4 16,-3 1 2-16,0 0-3 16,-2-4 3-16,2 2 1 0,-3-2 0 15,-1 1 0-15,-3 0 0 16,-4 0 1-16,-4 2-1 16,-4 0 1-16,0 0-2 15,-8 1 2-15,3 2-2 16,-5-2 2-16,-3 2-2 15,-3-1 2-15,-5 2-2 16,-1-3 2-16,-2 2 0 16,-6-1 0-16,-3-1 0 15,-3 1 1-15,1-3-2 16,-4 0 0-16,2 0 0 16,-5-1 0-16,-1 0 1 15,-6-2-2-15,3 0 2 16,-4-3 3-16,1-1-3 0,3-1 2 15,3-2-1-15,9-1-3 16,5-3 0-16,5-3 0 16,3 0 0-16,-6 0 0 15,3 5-105 1,-8-5-71-16,-14-4 2 0,-3 1-13 0,-14-18-2 16,3 0-3-16,7-3 192 0,18 2 0 15,4-5 0-15,16 3 0 16,16 5 0-16,12 0 0 15,19 19 0-15,0 0 0 16</inkml:trace>
  <inkml:trace contextRef="#ctx0" brushRef="#br0" timeOffset="-11977.7">10340 15358 189 0,'0'0'134'16,"-11"0"1"-16,11 0-10 16,0 0-12-16,-13 0-11 15,13 0-18-15,0 0-16 16,0 0-20-16,0 0-31 15,0 0-17-15,0 0 0 16,0 0-2-16,14-10-1 0,-2 4 2 16,4 1-1-16,0-1 0 15,6 0 2-15,4 0 0 16,-3 3 0 0,6 3 0-16,-5-3 1 0,-1 3 1 15,-3 5-1-15,-3 3 2 16,-7 3 2-16,-7 2-3 15,-6 6 0-15,-6 2 0 16,-8 4-2-16,0 1 0 16,-4 4 0-16,1-3 0 15,0 0 0-15,1-5 0 16,8-1-3-16,7-4 1 16,4-2-2-16,8-5 3 15,6-1-1-15,1-1 1 16,5-1 0-16,2 0 1 0,0 1 0 15,0-1 2 1,-3 2 1-16,-2 2-1 0,-4 3 0 16,-7 2 3-16,-6 1-5 15,-5 3 0-15,-6 1 0 16,-7 1 0-16,-5-1 0 16,-2-1 0-16,-6-1 0 15,-2-3 0-15,1-5 0 16,0-4 0-16,1-7 0 15,2 0-74-15,9-11-83 16,9-1-30-16,5-8 1 0,11-2-6 16,5-9 1-16</inkml:trace>
  <inkml:trace contextRef="#ctx0" brushRef="#br0" timeOffset="-11493.32">11331 15272 611 0,'3'-13'171'0,"-3"13"-36"16,0 0-41-16,-8 11-88 16,8 2-7-16,-4 1 2 15,4 5 1-15,-7 2 2 16,5 3-4-16,2 1 0 15,-7 2 0-15,7-1 0 16,-3-2 0-16,3 0 0 16,0-2 0-16,9-3 0 0,-4-3 0 15,8-3-2 1,2-3 1-16,5-4 0 0,3-6 0 16,4 0-1-1,0 0 0-15,0-6-34 16,-4-4-84-16,0-4-51 0,-1 0-14 15,-6-5-4-15,-1 3 0 16,-7-6 65-16</inkml:trace>
  <inkml:trace contextRef="#ctx0" brushRef="#br0" timeOffset="-11212.01">11635 15254 705 0,'0'0'189'16,"0"0"-60"-16,-10-6-129 16,10 6 0-16,-4 22 0 15,4 0 0-15,-4 6 0 16,-2 8 0-16,6 5 0 16,-4 6 0-16,-1 0 0 15,5 2 0-15,-3-3 0 16,3-3 0-16,0-4 0 15,0-6 0-15,0-5-24 16,0-10-97 0,0-18-57-16,14 14-14 0,-14-14 2 15,19-20-4-15,-9-2 70 16</inkml:trace>
  <inkml:trace contextRef="#ctx0" brushRef="#br0" timeOffset="-10553.94">12723 15355 549 0,'-12'-7'175'16,"-1"1"-46"-16,2-3-32 16,11 9-36-16,-5-11-62 15,5 11-1-15,4-17 1 16,-4 17 2-16,19-20-2 15,-4 10 1-15,2 1 0 16,6 1 1-16,0 2 0 16,1 6-1-16,1 0 0 15,-3 9-1-15,-2 2 2 16,-3 4 1-16,-7 5 1 0,-6 4 0 16,-8 3 0-1,-8 5 0-15,-11 3-3 16,-8-1 0-16,-9 3 0 15,-8 1 0-15,-1-2 0 16,-1-4 0-16,1-5 0 16,12-6 0-16,5-6 0 15,8-5 0-15,11-4 0 16,13-6 0-16,0 0 0 0,0 0 0 16,21-15 0-16,-1 10 0 15,8 2-2-15,3 3 0 16,6 0 0-1,9 0 2-15,1 0-1 0,2 7 2 16,-2-3-3-16,-5 0 0 16,-5-4-1-16,-5 3-1 15,-3-3-96-15,-8 0-65 16,-7-6-23-16,2 1-3 16,-8-10 0-16,4-1 20 15</inkml:trace>
  <inkml:trace contextRef="#ctx0" brushRef="#br0" timeOffset="-10272.82">13300 15205 532 0,'0'0'190'0,"0"0"-6"16,0 0-86-1,0 0-96-15,-4 28 2 0,8-3-3 16,1 5 2 0,2 6-3-16,1 4 1 15,1 2-2-15,0-2 0 0,1-3 2 16,-2 0-4 0,-2-4-9-16,4-1-115 15,-6-2-55-15,-7-11-9 16,3 1-1-16,-15-7-1 15,1 1 79-15</inkml:trace>
  <inkml:trace contextRef="#ctx0" brushRef="#br0" timeOffset="-2265.34">10358 16353 62 0,'-20'-3'131'0,"20"3"-5"16,-13 0-10-16,13 0-6 15,0 0-4-15,-11 0-13 16,11 0-1-16,0 0-11 16,11-6-24-16,-11 6-29 15,25-18-19-15,3 3 0 16,6-1-6-16,5-2-3 16,-1 4 0-16,2 0 0 0,-3 4 0 15,-8 10-3 1,-6 0 0-16,-10 15-2 0,-13 6 1 15,-9 5-2-15,-7 2 2 16,0 1 0-16,-3 1 1 16,0-2 1-16,3-1 3 15,3-4-1-15,6-3 3 16,7-1 0-16,2 1 0 16,10-3 3-16,7 1-6 15,3-1 4-15,0 0-6 16,3 0 3-16,-5-2-5 15,-2 0 2-15,-7-2-4 16,-5 1 2-16,-12-2 1 16,-8 2-1-16,-7-2 3 15,-7 0-2-15,-2-3 2 16,0-2-1-16,-3-7-78 16,7 0-85-16,6-7-5 0,4-11-8 15,16 0-5-15,0-11 0 16</inkml:trace>
  <inkml:trace contextRef="#ctx0" brushRef="#br0" timeOffset="-1749.97">11441 16372 533 0,'-3'-10'195'16,"3"10"-3"-16,-10-7-100 15,10 7-91-15,-12-11 1 16,12 11-1-16,-6-19 0 16,6 6 1-16,7-3-1 15,5-1 2-15,7-3-5 16,6 2 4-16,4 0-4 15,2 4 4-15,2 5-2 0,-1 6-3 16,-6 6 2-16,0 8-3 16,-11 5 0-16,-5 7-2 15,-10 6 0 1,-2 5-4-16,-15 1 5 0,-7 3-1 16,-8 2 3-1,-9 1 0-15,-5 0 0 0,-4-5 3 16,4-4-3-16,4-7 8 15,10-3-3-15,5-7 7 16,14-8-5-16,13-7 5 16,0 0 0-1,30-15-4 1,2 2 4-16,9 2-7 16,4-3 1-16,9 5-6 15,1-1 4-15,7 4-7 16,-2-3-92-16,4 2-61 0,-1 7-26 15,-6-13-13-15,2 9-4 16,-12-11 29-16</inkml:trace>
  <inkml:trace contextRef="#ctx0" brushRef="#br0" timeOffset="-1425.23">12638 16102 615 0,'0'0'196'15,"0"0"-11"1,0 0-193-16,-8 18 3 0,-2-1 0 16,0 8 0-16,-1 1 4 15,0 2 1-15,1 2 3 16,2-3 0-16,4-2 2 15,4-4-1-15,8-3 3 16,2-7-2-16,5-3 1 16,8-8-2-16,4 0-1 0,4-3-1 15,2-5-2-15,1-3-51 16,-2-7-77-16,0-3-44 16,-1-1-13-16,-7-3-2 15,-5 3-13-15</inkml:trace>
  <inkml:trace contextRef="#ctx0" brushRef="#br0" timeOffset="-1206.49">12877 16109 482 0,'0'0'186'16,"0"0"-38"-16,-11 14-57 0,11 3-29 16,-5 5-57-16,1 7-2 15,0 5-2-15,4 5 3 16,-2 3-3-16,2 0 1 15,6-2-3-15,0-5 2 16,2-4-4-16,-2-8-84 16,5-5-59-16,0-3-34 15,0-15-11-15,5 0-10 16,-5-10 24-16</inkml:trace>
  <inkml:trace contextRef="#ctx0" brushRef="#br0" timeOffset="-897.32">13300 16091 537 0,'0'0'202'0,"0"0"-4"0,0 11-130 16,-5 10-71-1,0 8-1-15,5 6 2 0,-5 5-2 16,1 5 5-1,4-1-2-15,-5 0 2 16,5-4-3 0,0-5 3-16,4-3-3 0,-4-9-1 15,6-1-41-15,-6-8-97 16,0-14-33-16,2 11-26 16,-2-11 1-16,-12-8-5 15</inkml:trace>
  <inkml:trace contextRef="#ctx0" brushRef="#br0" timeOffset="1607.63">10412 17182 241 0,'-11'0'143'15,"0"0"-15"-15,11 0-10 16,-19-3-18-16,19 3-7 16,0 0-17-16,0 0-15 15,0 0-44-15,0 0-10 16,0 0 0-16,0 0-1 0,20-11 0 15,-3 7-2-15,2-1-3 16,6 0 1-16,1-1-1 16,5 2 0-16,4-2-1 15,0 1-1 1,-2 5-1-16,-5 0 1 0,-1 0 0 16,-8 8-1-16,-6 3-2 15,-6 2 2-15,-12 4-1 16,-6 5-7-16,-4 1 8 15,-7 3-5-15,-5-1 6 16,4 0-6-16,1-5 7 16,1-3-4-16,8-3 4 15,3-1 3-15,10-13-1 0,0 14 1 16,0-14-1-16,14 13 1 16,1-6 1-16,1 5-2 15,4 2 0-15,-4 2 10 16,1 3-9-16,-6-1 9 15,-2 3-9-15,-9 3 4 16,-7 0-7-16,-6 0 0 16,-9-2 0-16,-8-4 0 15,-3-1 0-15,-1-5 0 16,-3-2 0-16,2-10 0 16,8 0-92-16,0-10-59 15,6-8-28-15,12-4-22 16,7-9 10-16,13-4-18 15</inkml:trace>
  <inkml:trace contextRef="#ctx0" brushRef="#br0" timeOffset="2138.89">11457 17212 512 0,'0'0'183'0,"-15"-10"-53"16,7-4-54-16,8 2-5 16,0-6-60-16,10 0-4 15,5-1-6-15,2 0-2 16,8 1 1-16,0 3 0 15,4 3 2-15,2 5 0 16,-4 7 0-16,2 0 1 16,-1 11-3-16,-7 2-1 15,-6 7 0-15,-5 1 2 16,-10 7-3-16,-9 3-6 16,-5 4 6-16,-14 1-6 15,-5 2 8-15,-7 1-4 16,-5-3 5-16,2-1-4 15,0-8 6-15,4-2-1 16,11-7 1-16,8-4 11 16,3-8-12-16,17-6 0 15,0 0-2-15,11-13 0 0,12 2-2 16,6-3 2-16,8 2-1 16,4-4-13-16,8 5 12 15,4-2-1-15,2 3-1 16,-1 0-87-16,5 3-61 15,-4-4-33-15,-3-2-11 16,0-1-8-16,-9-6 60 16</inkml:trace>
  <inkml:trace contextRef="#ctx0" brushRef="#br0" timeOffset="2404.53">12691 16920 510 0,'11'0'201'0,"-11"0"-3"16,0 9-127-16,-7 12-70 16,7 8-4-16,-6 3 1 15,6 5-3-15,-6 8-3 16,6-4 5-16,-3 2-5 15,3-5-38-15,0-8-77 0,3-9-33 16,5-4-42 0,-8-17 3-16,21 0-7 0</inkml:trace>
  <inkml:trace contextRef="#ctx0" brushRef="#br0" timeOffset="2732.6">13249 16768 566 0,'0'0'197'0,"0"0"-14"0,7 21-162 16,-16-4-24-16,0 5 1 15,-3 4-2-15,-1 4 2 16,3-1-1-16,0 2 8 15,2-2-4-15,8-3 2 16,0-3-1-16,7-2 3 16,3-5-1-16,1-2 1 15,7-5-1-15,-2-4-3 16,5-5 0-16,-1 0-1 16,8-6-78-16,-1-6-81 15,-4-5-29-15,8-1-16 16,-7-7-1-16,1 1 55 15</inkml:trace>
  <inkml:trace contextRef="#ctx0" brushRef="#br0" timeOffset="3060.76">13539 16818 579 0,'0'0'202'0,"-7"12"0"16,7 2-203-16,-4 3 0 16,-3 8 1-16,0 4-2 15,1 6 4-15,-2 3-3 16,0 5 4-16,4 0-4 16,1-1-2-16,3-4 2 15,-5-2-4-15,5-6 3 0,0-2-5 16,0-6 5-16,0-5-4 15,0-6 6-15,0-11 0 16,0 17 0 0,0-17-2-16,0 0-93 0,0 0-79 15,7-19-18-15,-5 6-6 16,-4-8-5-16,2 3 111 16</inkml:trace>
  <inkml:trace contextRef="#ctx0" brushRef="#br0" timeOffset="12364.26">11466 14965 325 0,'-14'-16'172'0,"-8"-1"-39"16,-1 1-21-16,-3 5-15 0,-6-2-23 16,4 9-21-16,-9 4-39 15,1 7-15-15,-5 12 0 16,0 10 3-16,-1 8-2 15,0 11 3-15,1 9-2 16,4 8 2-16,3 3-2 16,7 4 4-1,8-1-1-15,14-3 0 0,10-3-2 16,15-4 1-16,18-9-2 16,10-9 3-16,22-10-2 15,13-9-1-15,8-12-2 16,11-12 1-16,2-9 1 0,-2-10-3 15,-3-11 4-15,-12-8-4 16,-12-9 4 0,-18-7-3-16,-15-6 1 15,-14-6-1-15,-19-5 0 16,-14-2 0-16,-10 0-2 0,-15 4-2 16,-11 6-3-1,-3 7 1-15,-9 13 2 0,0 11-3 16,3 17-63-16,1 11-61 15,3 12-41-15,12 14-11 16,3 6-6-16,18 12-4 16</inkml:trace>
  <inkml:trace contextRef="#ctx0" brushRef="#br0" timeOffset="13129.9">12747 15802 219 0,'-20'-3'84'0,"-6"-1"-4"0,-3 4-10 15,-4 6-1-15,-4 2-5 16,0 9 0-16,-4 4-6 15,4 10-6-15,-5 3-4 16,7 12-6-16,0 4-7 16,9 8-11-16,0 3-18 15,12 1-11-15,6-3-9 16,8-4-1 0,20-3-5-16,6-10 2 0,20-6-4 15,10-11 0-15,16-7-6 16,3-10-4-16,8-4 2 15,-4-9 2-15,0-8 8 16,-11-6 14-16,-11-10 30 0,-9-7 7 16,-18-12 9-16,-9-2 6 15,-13-9 6-15,-8-1-5 16,-15-4-2-16,-5 4-12 16,-10 3-26-16,-8 9-6 15,-5 9-3-15,-7 7 1 16,-1 9-3-16,3 7-49 15,6 12-66-15,1 8-47 16,8 3-15-16,12 12-7 16,3 1-8-16,18 10 125 15</inkml:trace>
  <inkml:trace contextRef="#ctx0" brushRef="#br0" timeOffset="13831">13519 16560 275 0,'-27'-11'89'0,"2"7"-18"15,-4 4-16-15,-4 0-18 16,1 9-9-16,-5-1-14 0,1 7 0 15,-1 1 3-15,4 6-2 16,-2 2-1-16,5 6 0 16,3 5-3-1,6 6-4-15,5 4-5 0,6 7-1 16,5 4-7 0,5 1 0-16,7 5-5 0,5 2-10 15,3-5 2-15,6-2-7 16,6-6 4-16,3-4-6 15,6-8 7-15,3-7-7 16,6-11 11-16,3-8 2 16,7-7 0-16,1-10 0 0,2-7 3 15,2-8 1-15,-2-5 1 16,-2-7 4 0,-2-2 0-16,-6-7 12 15,-7-2 19-15,-8-6 41 16,-13-7 7-16,-5 0 5 15,-15-7-4-15,-10 2 1 16,-16-7-3-16,-2 8-4 0,-12-3-24 16,-2 7-33-16,-6 8-37 15,-3 2-40-15,6 14-39 16,-1 5-37-16,2 8-37 16,7 9-5-16,2 0-9 15,10 13 127-15</inkml:trace>
  <inkml:trace contextRef="#ctx0" brushRef="#br0" timeOffset="15595.61">14763 12338 503 0,'0'0'198'15,"0"0"-16"-15,-19-6-79 16,19 6-71-16,-5 23-36 16,5-2 2-16,0 9-2 15,0 9 7-15,0 11-6 0,0 12 4 32,4 11-5-32,-1 13 3 0,3 16-4 15,-2 9 5-15,4 13-1 16,-3 14-5-16,1 14 9 15,2 7-1-15,1 12 0 0,1 10-2 16,1 5 5-16,3 9-10 16,-2 6 7-16,4 2 0 15,-1 6 2-15,-2 6-7 16,-2 2 8 0,0 4-4-16,0 0 0 0,-2 0-1 15,1 1 3-15,1 1-3 16,-1-5-1-16,1-3 8 15,1-12-4-15,-1-11-3 16,-4-99 0-16,-5 6 0 16,8-2 0-16,-1 5 0 15,-5-6 0-15,3 2 0 16,4-6 0-16,-3 3 0 16,-3-14 0-16,1 1 0 15,2-14-148-15,-3-3-30 16,-5-18-29-16,0-47-22 15,0 60 1-15</inkml:trace>
  <inkml:trace contextRef="#ctx0" brushRef="#br0" timeOffset="22923.92">11288 13126 136 0,'0'0'183'0,"11"-5"-42"16,4 1-32-1,12 4-7-15,0-7-10 0,14 7-4 16,1-9-7-16,8 6-40 15,-3-2-41-15,3 1-1 16,-6 4-1-16,-2-6-6 16,-9 6-35-16,-12 0-47 15,-3 0-44-15,-18 0-30 16,0 0-19-16,0 20-10 16,-22-16 38-16</inkml:trace>
  <inkml:trace contextRef="#ctx0" brushRef="#br0" timeOffset="23111.45">11442 13250 225 0,'0'0'188'0,"0"0"-43"16,23-6-23-16,-3-2-20 16,10 1-14-16,0-4-20 15,5 2-19-15,7 1-52 16,-3 0-65-16,-3 5-82 15,3 7-39-15,-18-4-6 16,-1 14-5-16,-20-3 18 16</inkml:trace>
  <inkml:trace contextRef="#ctx0" brushRef="#br0" timeOffset="23970.82">10006 15030 240 0,'-11'0'151'0,"11"0"-14"16,-17-5-14-16,17 5-14 15,0 0-13-15,0 0-15 16,21-11-28-16,4 8-35 16,7-2-16-16,7 1-2 15,12 0 0-15,1 1-1 16,8 3 0-16,-2-5-1 15,-2 5 1-15,-3-3-1 16,-8 3 0-16,-7 0 0 16,-10-4-14-16,-7 0-65 15,-7 4-35-15,-14 0-16 16,7-14-4-16,-7 14-1 0,-18-17 3 16,0 7 7-16,3-3 35 15,-3 2 94-15,4-2 58 16,-2 2 29-16,16 11 5 15,-17-16 2-15,17 16 1 16,0 0-1-16,10-7-17 16,5 12-1-16,3-2-24 15,5 6-12-15,-1-1 0 16,4 7 0-16,-5-2-6 16,3 7-3-16,-10 1-8 15,-6 0-76-15,-8 6-102 16,-9 8-44-16,-13-7 3 15,-4 7-9-15,-11-7 8 16</inkml:trace>
  <inkml:trace contextRef="#ctx0" brushRef="#br0" timeOffset="24736.42">10038 16208 175 0,'0'0'69'0,"0"-10"-12"16,0 10-13-16,14-4-9 15,5 1-5-15,6-1-6 16,10-3-9-16,10 1-3 15,6-3 1-15,7 1-2 16,5-2 0-16,1-1-3 16,-1 1-4-16,-3 0-5 15,-5 0-5-15,-8 1 2 16,-7 0 1-16,-9 4 1 0,-9-1-8 16,-11 3-11-16,-11 3-9 15,0 0 0-15,0 0 4 16,-21-13 8-1,7 7 23-15,1 0 16 16,0-2 15-16,13 8 13 0,-10-15 12 16,10 15 1-16,17-11 4 15,-1 11-7 1,1 0-17-16,3 7-15 0,2 2-5 16,-1 7-5-16,-1 0-9 15,-5 5-11-15,-5 6-58 16,-10 0-55-16,-6 2-44 15,-9 5-5-15,-9-4-4 0,-6 5 11 16</inkml:trace>
  <inkml:trace contextRef="#ctx0" brushRef="#br0" timeOffset="25384.66">10142 16863 213 0,'22'0'120'16,"-7"0"-30"-16,9 0-18 0,8 0-5 15,9-7-5-15,13 7 1 0,6-5-3 16,9 5-4 0,-1-9-8-16,2 3-14 0,-2-3-10 15,-5 2-17 1,-11 0-13-16,-6-1-5 0,-6 2-2 16,-14 1-2-16,-4 5-7 15,-8-5-4-15,-14 5-12 16,0 0-1-16,0 0 0 15,0 0 7-15,-11-6 14 16,11 6 21-16,-17-9 8 16,17 9 5-16,0 0 17 15,-2-10 3-15,2 10 6 16,22 0-1-16,-10-3-6 16,7 6-16-16,-4-3 1 15,3 8 0-15,-7-3-3 16,1 2-4-16,-12-7-4 15,8 18-6-15,-11-2-79 0,-11 0-71 16,0-3-31 0,-6 5-1-16,-3-6-21 0,2 5 5 15</inkml:trace>
  <inkml:trace contextRef="#ctx0" brushRef="#br0" timeOffset="28869.02">15568 12592 287 0,'0'0'131'15,"-19"4"-6"-15,19-4-4 16,-15-5-11-16,15 5-9 15,-9-12-26-15,9 12-34 16,0-14-32-16,0 14 0 0,0-22-1 16,4 9-2-16,1-2-6 15,1 2 0-15,4-2 0 16,2 0 0-16,6 3 0 16,1 0 0-16,-3 2 0 15,4 2 0-15,1 3 0 16,-3 1 0-16,-2 4 0 15,3 0 0-15,-6 0 0 16,1 5 0-16,-1 0 0 16,-1 3 0-16,-1 0 0 15,2 1 0-15,-2 3 0 16,0 0 0-16,-1-1 0 16,-1 3 0-16,2 0 0 15,-3 1-2-15,-3-2 0 16,1 1 1-16,-4 0-2 0,-2 0 1 15,0 0-2 1,0 1 1-16,-8 0-5 0,2 1 6 16,-5 1-5-16,-4 0 2 15,0 5-1-15,-4 1-1 16,-2 0 2-16,-4 4-1 16,1-2 5-16,-2 1-4 15,-1-1 4-15,1 0 0 16,3-6 0-16,3-2 1 15,0-3 0-15,8-2 1 16,1-3 0-16,11-9 1 16,-12 9 1-16,12-9 1 15,0 0 2-15,0 0 1 0,0 0-1 16,0 0 0-16,0 0 0 16,19-11-2-16,-3 4-1 15,6 1-2-15,2-2-1 16,4 0-1-16,5-3 0 15,5 4 1-15,-2-1 0 16,2 3 0-16,-7 0 0 16,-6 5 0-16,-2-3 1 15,-4 3 0-15,-2 0 0 16,-17 0 0-16,15 0 1 16,-15 0-1-16,0 0 0 15,0 0-1-15,0 0-48 16,0 0-56-16,11 4-65 15,-11-4-11-15,0 0-19 16,17-15 3-16,-14 0 85 0</inkml:trace>
  <inkml:trace contextRef="#ctx0" brushRef="#br0" timeOffset="29802.28">16352 12466 410 0,'0'0'175'0,"-6"-11"-32"16,6 11-21-16,0 0-27 16,0 0-29-16,0 0-54 15,0 0-12-15,0-10 0 16,0 10 0-16,0 0 0 16,18-14 0-16,-6 8 0 15,2 0 0-15,5-3 0 0,3 2 0 16,1 1 0-16,2 2 0 15,0-2 0-15,-3 6 0 16,0-4 0 0,-2 4 0-16,-2 6 0 15,-5-2 0-15,-1 2 0 0,-1 2 0 16,-2 5 0 0,-6-2 0-16,3 4 0 0,-6 0 0 15,-6 2-2-15,1 2 0 16,-5-1-1-16,-2 1 1 15,-4-1 0 1,1-1 1-16,-3-1-1 16,-1 0 2-16,5-3-1 15,-1-1 1-15,2-3 0 16,3-1 0-16,10-8 2 16,-12 10-1-16,12-10 1 15,0 0 0-15,0 0 0 16,0 0 0-16,9 11-1 0,-9-11 0 15,13 7-1-15,-13-7 0 16,20 10-4-16,-8-4 6 16,4 1-6-16,-3 2 0 15,4-1 2-15,-3 0 0 16,-1 4 0-16,-2-3-2 16,-1 2 4-16,0 1-6 15,-4-2 4-15,-3 1 0 16,-3 2 1-16,0-1-3 0,0-1 2 15,-7 2 1-15,5-1-1 16,-7 0 1-16,2 1-1 16,-2-2 1-16,-4 2-1 15,-2-3 2-15,-1 1-2 16,-1 0 1-16,-4-2 0 16,2-3 1-16,-1 1 0 15,2-2 0-15,1-5 1 16,-2 5 0-16,4-5-1 15,3 0 2-15,2 0 0 16,10 0-1-16,-18-7 1 16,18 7-1-16,0 0-1 0,-11-7-56 15,11 7-77 1,0 0-39-16,0 0-3 0,11-9-2 16,-11 9-5-16</inkml:trace>
  <inkml:trace contextRef="#ctx0" brushRef="#br0" timeOffset="30510.36">17390 12432 493 0,'7'-14'165'0,"-7"14"-30"16,0 0-22-16,0-13-26 15,0 13-57-15,0 0-30 16,0 0 0-16,0 16 0 15,0-2 0-15,8 6 0 16,0 4 0-16,-3 5 0 0,5 2 0 16,-2 6 0-16,1-1 0 15,-4 0 0 1,-2-2 0-16,-3-2 0 16,0-3-3-16,0-3-3 0,0-2 0 15,-6-3 3-15,0-3-3 16,4-2-25-16,-5-6-83 15,7-10-58-15,0 0-5 16,0 0-7-16,0-15 2 16,7-10 43-16</inkml:trace>
  <inkml:trace contextRef="#ctx0" brushRef="#br0" timeOffset="30907.96">17887 12364 418 0,'7'-11'191'0,"5"11"-8"15,-12 0-66-15,0 0-50 16,9 9-26 0,-9 3-41-16,0 3-1 0,0 4-1 0,0 3-1 15,0 2 1-15,-5 1 1 16,0 3-1-16,-2-3 1 15,2-2 0-15,-3-1 2 16,3-3-1-16,-1-4 3 16,6-3-1-16,0-2 2 15,0-10-1-15,6 11 1 16,-6-11-2-16,17 4-2 0,-2-4 0 16,0-4 0-16,6 1 0 15,1-3 0-15,0 0 0 16,1 0 0-16,-1-2 0 15,1-3 0-15,-2 4-106 16,-1 2-57-16,-3-5-15 16,1 4-8-16,-7-4-10 15,2 3 2-15</inkml:trace>
  <inkml:trace contextRef="#ctx0" brushRef="#br0" timeOffset="31298.57">18189 12383 579 0,'0'0'196'16,"-7"-10"-19"-16,7 10-106 16,0 0-71-16,-8 16 0 15,8-2 0-15,0 3 0 16,0 3 0-16,0 6 0 15,0 3 0-15,0 3 0 16,5 1 0-16,-2-1 0 16,1-1 0-16,1-4 0 15,-2-1 0-15,3-4 0 16,-4-3-4-16,2-4-1 16,-4-1 2-16,0-14-2 15,7 15 6-15,-7-15-2 0,0 0 3 16,0 0-2-16,0 0 2 15,0 0 0-15,0 0-2 16,0 0-73-16,0-19-88 16,0 19-14-16,-11-18 1 15,11 18-17-15,-23-25-3 16</inkml:trace>
  <inkml:trace contextRef="#ctx0" brushRef="#br0" timeOffset="32193.89">16154 12171 290 0,'0'0'146'15,"0"0"-17"-15,0 0-16 16,0 0-10-16,0 0-13 16,0 0-14-16,0 0-18 15,0 0-40-15,0 0-18 31,0 0 0-31,0 0-2 16,12-5-2-16,-1 5 1 0,5-4 2 16,1 4 0-16,7-7 2 15,3 4-1-15,4-2 0 16,2 1 0-16,7-2 0 16,0 1-1-16,-1 0 2 15,3-2-1-15,-2 3 0 16,0-1-2-16,-4 2 2 15,-4-1-2-15,-4 4 2 16,-5-4-2-16,-5 4 3 0,-5 0-2 16,-13 0 1-16,15-4-5 15,-15 4-52-15,0 0-35 16,0 0-34-16,0 0-23 16,0 0-26-16,0 0 1 15,-17 0-6-15</inkml:trace>
  <inkml:trace contextRef="#ctx0" brushRef="#br0" timeOffset="33342.51">16554 12020 285 0,'0'0'156'0,"0"0"-19"15,0 0-12-15,0-10-19 16,0 10-16-16,0 0-26 15,0 0-21-15,0 0-40 16,0 0-4-16,12 0-1 16,-12 0 0-16,0 0 0 15,0 0 1-15,0 0 1 16,0 0 1-16,0 0 0 16,0 0 1-16,0 0-2 15,0 0 1-15,0 0 0 0,0 0 0 16,0 0-2-1,0 0 1-15,0 0 1 16,0 0-2-16,0 0 1 16,0 0 0-16,0 0-2 15,0 0 1-15,0 0 0 16,0 0 0-16,0 0-1 16,0 0 1-16,0 0 0 15,16 15 0-15,-2-11 2 0,1 0 0 16,4 2 0-16,5 0 0 15,3 0 1 1,0 0 0-16,4 1-1 0,-1-2-2 16,-1 2 2-16,-3-3-3 15,-5 3 2 1,0-4-2-16,-7 3 0 0,-4-6 0 16,-10 0 0-16,15 6 0 15,-15-6 1-15,0 0 3 16,0 0-2-16,0 0 2 15,0 0 0-15,0 0 0 0,0 0 0 16,0 0 1 0,0 0-2-16,0 0 0 0,0 0-1 15,0 0 0-15,0 0-1 16,0 0 0-16,-10 3 0 16,10-3-1-16,0 0 1 15,0 0 0-15,0 0 0 16,0 0 0-16,0 0 1 15,0 0 0-15,0 0 1 16,0 0 0-16,0 0 0 0,0 0-1 16,0 0 1-16,0 0 0 15,0 0 0-15,0 0-1 16,0 0 0-16,0 0 0 16,0 0 1-16,0 0-1 15,0 0 0-15,0 0 0 16,0 0-1-16,0 0 1 15,0 0 0-15,0 0-2 16,0 0 1-16,0 0 0 16,0 0-1-16,0 0 0 15,-9 13 0-15,9-13 0 16,-18 14-1-16,8-5 2 16,-2-2-1-16,1 3 1 15,0-3 0-15,11-7 0 16,-15 10 1-16,15-10 1 0,0 0 0 15,0 0 1-15,0 0-1 16,0 0 1-16,0 0 0 16,0 0 0-16,0 0-1 15,0 0-1-15,0 0 0 16,0 0 0-16,0 0 1 16,0 0 0-16,0 0 0 15,0 0-1-15,0 0 2 16,0 0 0-16,0 0 0 15,0 0-1-15,0 0-1 16,0 0 1-16,0 0-1 16,0 0 0-16,0 0 0 15,0 0 0-15,0 0 1 16,0 0-1-16,0 0-58 16,0 0-59-16,0 0-48 15,10 12-5-15,-10-12-13 16,12 0-9-16,-12 0 69 0</inkml:trace>
  <inkml:trace contextRef="#ctx0" brushRef="#br0" timeOffset="34696.15">18343 12003 84 0,'0'0'56'0,"0"0"5"0,0 0 2 15,0 0 15-15,0 0 24 16,0 0 2 0,0 0-5-1,0 0-5-15,0 0-13 16,0 0-8-16,0 0-16 15,0 0-18-15,0 0-38 0,0 0-2 16,-10-3 0-16,10 3-1 16,0 0-1-16,0 0-1 15,0 0 0-15,-15 0 0 16,15 0 2-16,-25 8-1 16,5-3 0-16,-7 1 3 15,-5 1 0 1,-4 0 2-16,-8 4 0 0,-3 0-3 15,0 0 2-15,-1-1-2 16,4-1 2-16,3-1-3 16,7 0 2-16,3-4-2 0,8-4 2 0,7 4 3 15,16-4 2-15,-14-5 0 16,14 5-1-16,4-11 2 16,2 1-1-16,5 2 1 15,0-5-1-15,6 2-2 16,-3-3-4-16,4 2 3 15,-1-1-2-15,2 2 0 16,-1 0 0-16,-2 1 1 0,-1 2 0 16,-3 1-1-1,-2 3 1 1,-10 4-1-16,13-5-1 16,-13 5 1-16,0 0-1 15,0 0-1-15,0 0-2 16,8 10-1-16,-8-10-1 15,-9 14 1-15,0-3 0 16,-4 2 1-16,-7 5-3 16,-2 1 1-16,-2 2 3 0,-3 0 2 15,2-1 0-15,1-2 1 16,6-3 0-16,3-3 2 16,15-12 3-16,-12 14 3 0,12-14-1 15,0 0 0-15,10 13 0 16,-10-13-1-16,21 9-1 15,-4-3-2-15,0 0-2 16,1-1 0-16,6-1-1 16,-1 0 2-16,3-4 0 15,-3 5 0-15,1-1-56 16,-3 0-88-16,-6-4-33 16,-1 3 1-16,-14-3-9 15,0 0-14-15</inkml:trace>
  <inkml:trace contextRef="#ctx0" brushRef="#br0" timeOffset="36730.21">15909 12202 288 0,'0'0'131'0,"0"0"-34"16,0 0-2-1,-20 0-16-15,8 0-15 0,-2 0-9 16,-6 0-9-16,-1 0-6 16,-8 0-7-16,-3 5-6 15,-8-5-26-15,-2 5-1 16,-2 1-1-16,0-1 1 16,-1 0-1-16,-1-3 0 15,5 2 0-15,4-4 0 16,7 0 5-16,6 0-2 15,5-4 2-15,7 0 2 0,12 4 0 16,-10-14 1 0,10 14 1-16,7-15-2 0,-7 15-3 15,17-17 2 1,-17 17-2-16,19-14-3 0,-19 14 1 16,17-11-2-16,-17 11-2 15,0 0-2-15,0 0 0 16,0 0-1-16,0 0 1 15,-8 13 1-15,-5-2-2 16,-3 2 2-16,2 3 0 16,0 1 5-16,-1 2 0 15,5-1 3-15,6 1-1 16,4-4 4-16,12 2-56 16,5-6-69-16,9-4-48 0,11 3-13 15,3-10-11-15,17 0-2 16,-3-5 107-16</inkml:trace>
  <inkml:trace contextRef="#ctx0" brushRef="#br0" timeOffset="37604.64">17405 12027 183 0,'0'0'135'0,"0"0"3"16,0 0-19-16,0 0-8 15,0 0-20-15,-16 0-9 16,3 0-20-16,-2 4-22 16,-5 0-29-16,-7-1-14 15,1 3 2-15,-4-2 0 16,-1 2 0-16,-1-2 2 15,0 3-2-15,2-2-2 16,4 0 3-16,4-2-2 16,2 1 2-16,5-4-1 15,5 0 6-15,10 0-1 16,0 0-37-16,-5-12-22 16,5 12-6-16,11-15-5 15,0 7 0-15,-4-2-2 0,3 4-3 16,-5-4-3-1,5 3 43-15,-10 7 21 0,18-13 8 16,-18 13 5-16,13-10 3 16,-13 10 5-16,12-9 15 15,-12 9 24-15,0 0 12 16,0 0 5-16,0 0-1 16,0 0 1-16,0 0-6 15,0 0-3-15,0 0-18 16,0 0-21-16,-15 9-16 15,3 1-4-15,-4 0-2 16,1 1 1 0,-2 0 1-16,4 2 3 15,-1-1 1-15,6 0 0 16,3-2 2-16,5 1-2 16,0-11 2-16,20 20-1 0,-3-11 0 15,3-1-28-15,5-1-107 16,8 2-37-16,-2-9-8 15,11 0 2-15,-4 0-8 16</inkml:trace>
  <inkml:trace contextRef="#ctx0" brushRef="#br0" timeOffset="40899.25">15568 13411 110 0,'0'0'62'0,"0"0"9"16,-16 0 15-16,16 0 21 15,0 0-7-15,-13-9-2 16,13 9-9-16,0 0-7 0,0 0-14 16,-9-12-17-16,9 12-23 15,0 0-24-15,4-13 7 16,-4 13-8-16,5-14 7 15,-5 14-12-15,12-16 10 16,-12 16-8-16,20-17 7 16,-8 12-7-16,5-1 0 15,-4 2-3-15,5 1 2 16,-4 3 1-16,2 0-1 16,-1 0 0-16,0 0-1 15,-1 6 1-15,-1-2 0 16,-1 2 2-16,0 0-1 15,0 3 1-15,0-1-2 16,-2 3 3-16,-1 2-9 16,0-1 8-16,-1 1-8 15,-2 1 5-15,0-1-7 16,-4 1 6-16,-2 0-8 0,0-1 6 16,0 2 2-16,-4 2-1 15,-6 1 1-15,-2 4-1 16,-6 0 2-16,0 3 0 15,-6 3 2-15,0 0-1 16,-4 1 2-16,3-1-2 16,-3-1 1-16,5-4 0 15,1-4 1-15,4-2-1 16,5-5 0-16,3-3 1 16,10-9 1-16,-11 8 2 0,11-8 3 15,0 0-1 1,0 0 0-16,0 0 0 15,0 0 0-15,11-5 0 16,-11 5-2-16,18-7-2 16,-5 4-2-16,5-3 0 0,3-1 1 15,4 0-1-15,2 0 0 16,1 0-1-16,3 0 1 16,0 3 1-16,-3-1-1 15,-5 5 0-15,-2-5 0 16,-3 5-1-16,-4 0 1 15,-2 0-1-15,-12 0 0 16,11 0-1-16,-11 0 1 16,0 0 0-16,0 0 1 15,0 0-1-15,0 0 0 0,0 0 1 16,0 0-1 0,0 0 1-16,0 0 0 0,0 0 0 15,0 0 1-15,0 0-1 16,0 0-1-16,0 0 1 15,0 0-1-15,0 0-1 16,0 0 1-16,0 0-1 16,0 0-1-16,0 0 1 15,0 0 0-15,0 0 0 16,-10 8 0-16,10-8 0 16,0 0 0-16,0 0 1 0,0 0-1 15,0 0 1 1,0 0 0-16,0 0 0 15,0 0 0-15,0 0 1 16,0 0 0-16,0 0-1 16,0 0 2-16,0 0-1 15,0 0 0-15,0 0-1 0,0 0 2 16,0 0-3-16,0 0 2 16,0 0 0-16,0 0 0 15,0 0 0-15,0 0 0 16,0 0-1-16,0 0 0 15,0 0 1-15,0 0 0 16,0 0 0-16,0 0 0 16,0 0 1-16,0 0-2 15,0 0 2-15,0 0-1 16,0 0 0-16,0 0 0 16,0 0-1-16,0 0 1 0,0 0-1 15,0 0 1 1,0 0 0-1,0 0 0-15,0 0-1 0,0 0 2 16,0 0-1 0,0 0 0-16,0 0 0 0,0 0-1 15,0 0 1-15,0 0 0 16,0 0 0-16,0 0-1 16,0 0 1-16,0 0 0 15,0 0 0-15,0 0 0 16,0 0 0-16,0 0 0 0,0 0-22 15,0 0-50 1,0 0-55-16,0 0-41 0,-12 10-4 16,12-10-4-1,-13 7 0-15</inkml:trace>
  <inkml:trace contextRef="#ctx0" brushRef="#br0" timeOffset="47484.23">6176 680 613 0,'0'0'209'0,"60"17"-8"16,-60-17-201-16,0 0 0 16,49 19 0-16,-49-19 0 15,0 0 0-15,0 0 0 16,20 50 0-16,-20-50 0 16,0 0 0-16,-37 64 0 15,37-64 0-15,-33 50 0 16,33-50 0-16,-28 54 0 15,28-54 0-15,-14 56 0 0,14-56 0 16,8 51 0-16,-8-51 0 16,0 0 0-16,67 60 0 15,-67-60 0-15,77 25 0 16,-24-17 0-16,1 0 0 16,7-3 0-16,2-1-13 15,-5-1-153-15,1 1-37 16,-5-4-7-16,-9 0 1 15,-45 0-5-15</inkml:trace>
  <inkml:trace contextRef="#ctx0" brushRef="#br0" timeOffset="47781.09">6951 936 700 0,'50'-30'211'16,"-50"30"-99"-16,0 0-112 15,0 0 0-15,52 32 0 0,-38 26 0 16,-14 16 0 0,-11 12 0-16,-8 14 0 15,4 15 0-15,-4 4 0 0,4 0 0 16,7-34-7-16,8-8-121 15,0-11-62-15,0-21-5 16,10-20-8-16,-10-25-3 16,22-12 112-16</inkml:trace>
  <inkml:trace contextRef="#ctx0" brushRef="#br0" timeOffset="48066.51">7588 698 743 0,'64'-75'213'0,"-64"75"-146"31,45-31-67-31,-45 31 0 16,0 0 0-16,26 46 0 15,-26-46 0-15,-23 115 0 16,9 1 0-16,-1 13 0 16,8 17 0-16,0 3 0 15,7-7-103-15,-5-24-83 0,5-30-25 16,0-35-4-16,-12-21 2 16,3-12 118-16</inkml:trace>
  <inkml:trace contextRef="#ctx0" brushRef="#br0" timeOffset="48217.97">7504 1958 653 0,'10'13'216'16,"-10"-13"-62"-16,10 11-154 16,-10-11-15-16,20 10-140 15,-7-6-31-15,2-4-5 16,2-8-16-16,-4-10-4 15</inkml:trace>
  <inkml:trace contextRef="#ctx0" brushRef="#br0" timeOffset="48465.45">8140 1170 735 0,'81'-46'207'0,"-35"27"-126"16,10-1-81-16,-3 2-52 16,7 1-142-16,-2 4-14 15,-2 1 0-15,-3 4-5 16,-8 3 65-16</inkml:trace>
  <inkml:trace contextRef="#ctx0" brushRef="#br0" timeOffset="48635.75">8385 1464 685 0,'0'16'217'15,"16"-7"-96"-15,26-9-121 16,12 0 0-16,11-12-42 15,14 4-147-15,10-8-16 0,-2-10-2 16,-87 26-10-16,87-39 54 16</inkml:trace>
  <inkml:trace contextRef="#ctx0" brushRef="#br0" timeOffset="49026.4">9303 1010 755 0,'16'-48'220'16,"-16"48"-172"-16,0 0-48 15,23-64 0-15,-23 64 0 16,0 0 0-16,39-60 0 0,-39 60 0 16,0 0 0-16,55-50 0 15,-55 50 0 1,50-22 0-16,-50 22 0 0,66-7 0 15,-66 7 0-15,64 6 0 16,-64-6 0-16,0 0 0 16,54 44 0-16,-54-44 0 15,0 51 0-15,0-51 0 16,-22 61 0-16,-11-7 0 16,-8 18 0-16,-6-2 0 15,4-2 0-15,10-9 0 16,33-14 0-16,28-16 0 15,27-14 0-15,12-20 0 16,-67 5-111-16,82-16-81 16,-34 0-18-16,6-6-5 15,-2-7 4-15</inkml:trace>
  <inkml:trace contextRef="#ctx0" brushRef="#br0" timeOffset="49292.02">10546 612 779 0,'0'0'218'15,"0"0"-192"-15,0 0-26 16,0 0 0-16,0 0 0 0,0 0 0 16,-50 33 0-16,50-33 0 15,-43 53 0-15,43-53 0 16,-39 62 0-16,39-62 0 15,-13 66 0-15,13-66 0 16,20 62 0-16,-20-62 0 16,64 46-54-1,-18-34-137-15,12-6-15 0,6-6-10 16,3-10 3-16,4-6 70 16</inkml:trace>
  <inkml:trace contextRef="#ctx0" brushRef="#br0" timeOffset="49463.94">11285 641 729 0,'-49'-16'215'16,"49"16"-136"-16,-42 60-79 16,34-8 0-16,-27 77-56 15,-1 22-162-15,11 4-10 16,4 3 2-1,1 4-5-15</inkml:trace>
  <inkml:trace contextRef="#ctx0" brushRef="#br0" timeOffset="62549.64">16370 13294 399 0,'-7'-13'151'0,"7"13"-19"0,-10-13-14 15,10 13-32 1,-7-12-27-16,7 12-52 16,0 0-2-16,-3-10-2 0,3 10-1 15,0 0-2-15,0 0-1 16,0 0-1-16,0 0-3 15,0 0 1-15,0 0-1 16,0 0 1-16,0 0 0 16,0 0 3-16,0 0-2 15,0 0 3-15,0 0 1 16,13 5 1-16,-2-5 1 16,1-4 0-16,7 4 0 15,-1-6-1-15,3 2 0 16,1 0 0-16,-2 4-2 15,-2-3 0-15,1 3-2 16,-2 0-2-16,-4 7-1 0,-3 1-1 16,-5 2 2-16,-5 3 1 15,0 2 1-15,-3 5 2 16,-7-1-6-16,-3 3 8 16,-4 0-7-1,2-2 7-15,2-1-9 0,2-4 9 16,3-1-8-16,8-14 8 15,4 16 1-15,11-13-1 16,5 1 0-16,6-1 1 16,3 3 0-16,2 1-4 15,-3 3-1-15,2 4-2 16,-6 1-1-16,-4 5 1 16,-9 2 3-16,-5 1 0 0,-9 2 3 15,-11 2-1-15,-6-1 3 16,-7-1-2-16,-6-1 3 15,-6-3-2-15,-2-5 2 16,5-2-3-16,2-7-44 16,6-7-110-16,11-9-19 15,9-14-3-15,15-2-4 16,9-15-2-16</inkml:trace>
  <inkml:trace contextRef="#ctx0" brushRef="#br0" timeOffset="62877.78">17196 13184 486 0,'0'12'173'16,"0"-1"-17"-16,-5 5-74 15,-1 7-68-15,6 1-14 16,-5 2 2-16,5 0 0 16,-6-3-10-16,6-3 10 15,0-2-5-15,0-6 9 16,0-12-7-16,19 14 8 0,0-14-8 16,6-5 9-16,5-1 9 15,4-3-8 1,-1-1 5-16,3 0-69 0,-5-1-80 15,-5-3-37-15,-3 4-6 16,-13-2-6-16,1 5-7 16</inkml:trace>
  <inkml:trace contextRef="#ctx0" brushRef="#br0" timeOffset="63143.37">17502 13187 623 0,'0'0'174'0,"0"18"-46"0,-9 1-127 15,9 6-5-15,-3 6 2 16,3 5-5-16,-5 3 8 16,5 2-7-16,-4-2 7 15,4-2-7-15,0-5 7 16,-2-1-6-16,2-6 0 15,0-5-97-15,0-9-59 16,8 0-10-16,-8-11-8 16,13-4-1-16,-4-14 79 0</inkml:trace>
  <inkml:trace contextRef="#ctx0" brushRef="#br0" timeOffset="63455.89">17986 13067 523 0,'0'0'175'0,"0"0"-6"16,0 0-92-16,0 15-83 15,0 8-2-15,0 3 1 16,0 9 1-16,0 4 4 15,4 6 1-15,3 2-6 16,-2-1 8-16,1-3-7 16,-2-4 8-16,3-3-7 0,-1-6 6 15,-2-4-8-15,-4-7 8 16,3-3 0-16,-3-2-58 16,0-3-91-16,0-11-23 15,0 0-4-15,-24 0-4 16,14 0 14-16</inkml:trace>
  <inkml:trace contextRef="#ctx0" brushRef="#br0" timeOffset="64338.89">15454 14308 543 0,'0'0'156'0,"-10"-18"-23"16,7 3-39-16,6 0-77 16,-1 0-9-16,7 0-3 15,4-1-3-15,4 3-3 16,2 0 2-16,1 5-3 16,3 5 0-16,-1 3-1 15,0 5-3-15,-2 4 0 16,-4 8-1-16,0 1 1 15,-4 3-2-15,-6 4 2 16,-6 4 1-16,-6 3 3 16,-13 3 1-16,-5 2 3 15,-7-1-1-15,-6-1 2 16,-1 0-2-16,-1-5 1 16,5-6-1-16,4-5-1 15,12-5 0-15,5-6 5 16,13-8 1-16,0 0-1 0,0 0 1 15,21 0-1-15,1-8 0 16,7 1 0-16,1 0-1 16,3 0-5-16,6 1 0 15,-2 0 1-15,2 0 1 16,-6 3 0-16,-4 3-1 16,-7-4-100-16,2 4-59 15,-2 0-19-15,-5 0-5 16,6 5-8-16,-4-8 47 0</inkml:trace>
  <inkml:trace contextRef="#ctx0" brushRef="#br0" timeOffset="68366.7">16429 14183 430 0,'0'-12'150'16,"0"-3"-15"-1,0 5-22-15,0-3-26 0,0 13-53 16,0-12-35-16,0 12-5 16,0 0-1-16,-3 17 1 15,-2 4-3 1,0 7 2-16,-1 6-3 0,2 2 4 15,-2 3 1 1,3-2 7-16,3-4 4 0,-3-7 1 16,3-8 1-16,6-8 0 15,6-10 0-15,9 0 0 16,6-12 1-16,4 1-2 16,3-4-4-16,0 1-3 0,4 3-97 15,-6-2-60 1,-7 2-17-16,-4 5-5 15,-21 6-1-15,18-13 9 16</inkml:trace>
  <inkml:trace contextRef="#ctx0" brushRef="#br0" timeOffset="68585.45">16731 14122 503 0,'7'-10'176'0,"-7"10"-1"15,0 14-86-15,0 4-96 16,-4 7 1-16,4 8 0 0,-5 5 3 16,5 8 0-1,0 2 4-15,5 2-3 0,-2-2 3 16,-3-1-54-16,4-7-83 16,2-11-31-16,4-2-17 15,-1-16 2 1,6-2-7-16</inkml:trace>
  <inkml:trace contextRef="#ctx0" brushRef="#br0" timeOffset="69038.55">17409 14001 589 0,'12'-12'181'0,"-2"3"-59"16,4 5-69-16,-1 4-54 15,3 0 2 1,2 5-5-16,3-1-1 0,1 4 4 16,-2 1-3-16,-1 3 2 15,-7 0-2-15,0 4-1 16,-8 3-6-16,-9 0 7 15,-8 3 1-15,-4 2-2 16,-5 1 2-16,4 0-1 16,1-3 5-16,0 2 2 15,7-1 2-15,6-2 0 0,4 0 1 16,11 1-3-16,0-1 1 16,0 1-6-1,-2 1 0-15,-4 1-2 0,-5 0 2 16,-5 0-1-16,-7-1 3 15,-12 0 0-15,-3-1 3 16,-7-3 5-16,-4-2-33 16,2-3-108-16,2-3-36 15,-2-11-15-15,15-6-5 16,3-15 0-16</inkml:trace>
  <inkml:trace contextRef="#ctx0" brushRef="#br0" timeOffset="69315.73">18005 13936 436 0,'14'13'186'0,"-14"5"-19"0,0 6-77 16,0 11-51-16,-5 4-20 15,5 5-19-15,-3 5 0 16,3 1-7-16,-4-3 2 16,-1-2 1-16,3-2-99 15,-6-2-66 1,-5-11-18-16,3 1-3 0,-13-11-1 16,2 3 110-16</inkml:trace>
  <inkml:trace contextRef="#ctx0" brushRef="#br0" timeOffset="69933.23">15475 15183 396 0,'0'0'185'0,"9"-17"-31"15,-9 17-48-15,0 0-32 16,0 0-48-16,-8 12-31 0,0 8 1 16,-3 4-4-1,0 4 5-15,-2 3 0 16,3 1 5-16,1 2-1 0,4-4 5 15,5-1-2-15,0-9 2 16,11-5 1-16,5-4 0 16,7-8-1-16,5-3-6 15,3-9-106 1,1-4-63-16,6-1-7 0,-5-8-6 16,0-2 0-16,-8-6 40 15</inkml:trace>
  <inkml:trace contextRef="#ctx0" brushRef="#br0" timeOffset="70141.18">15776 15197 586 0,'-16'18'180'16,"7"-1"-58"-16,4 6-99 16,-1 5-18-16,6 5 0 15,-2 5 0-15,2 3-2 16,2 0 2-16,6 1-4 15,2-1-121-15,1 0-49 0,1-10-14 16,3-2-7-16,2-13 0 16</inkml:trace>
  <inkml:trace contextRef="#ctx0" brushRef="#br0" timeOffset="70531.81">16377 15141 463 0,'11'-20'189'0,"0"-1"1"16,0 5-75-16,9 5-116 15,-2 8-2-15,4 3-1 16,2 6 1-16,0 4 0 15,3 4 1-15,-4 2 1 16,-1 5-1-16,-5 2 2 16,-7 5 1-16,-10 2-4 15,-6 1 2-15,-8 1-2 16,-6 0 2-16,-4-1-3 16,-3-1 4-16,4 0-1 15,3-7 3-15,7-3 1 0,7-4 0 16,13-4 1-1,7-7 0-15,12-5-46 0,11-7-91 16,5-2-37-16,1-10-9 16,10-4 0-16,-2-11-7 15</inkml:trace>
  <inkml:trace contextRef="#ctx0" brushRef="#br0" timeOffset="70969.34">17277 14998 482 0,'9'-14'184'16,"-9"14"-18"-16,15-5-64 15,-5 5-91-15,8 0-13 16,2 0 0-16,-1 0-1 15,0 5 2-15,-1-1-2 16,-5 2 1-16,-3 2-2 16,-3 2 1-16,-7 3 0 15,-6 1 0-15,2 4 1 16,-3-2-1-16,2 4 2 16,0 0 0-16,5 0 1 15,-4 0 0-15,4-1 2 0,4-1-2 16,-1 0 1-1,1 0-1-15,-4 0-2 0,0 0 2 16,-8 3 0-16,-3-3 0 16,-3 0-2-16,-4 0 3 15,-1-3-1-15,-2-1 2 16,1-1 1-16,2-3-11 16,-2-3-103-16,3-4-58 15,5 2-18-15,-1-11-4 16,13 6 1-16,-8-19 129 15</inkml:trace>
  <inkml:trace contextRef="#ctx0" brushRef="#br0" timeOffset="71500.58">17923 14893 418 0,'7'-12'171'0,"-7"12"-36"0,0 0-25 15,0 0-25 1,0 0-56-16,0 0-28 15,0 0-1-15,0 0-1 0,0 0-1 16,0 0 1-16,0 0-1 16,0 0 0-16,0 0 0 15,0 0-1-15,0 13 0 16,0-1 0-16,0 6 0 16,4 5 0-16,-4 6 0 15,0 4 2-15,0 6-2 16,0 1 3-16,0 1-2 15,0-2 4-15,0-3-1 16,-7-4-1-16,7-7 2 16,0-4-2-16,-2-5 3 15,2-5-1-15,0-11 4 0,0 13-3 16,0-13 3-16,0 0 1 16,0 0-2-16,0 0-43 15,5-15-105 1,-5 15-28-16,-8-13-16 0,8 13-1 15,-20-12-7 1</inkml:trace>
  <inkml:trace contextRef="#ctx0" brushRef="#br0" timeOffset="73344.32">15844 14922 391 0,'0'0'133'0,"0"0"-14"15,0 0-15-15,-17-4-21 16,17 4-22-16,-24 5-31 16,3-2-30-16,-7-3 1 0,-4 7-1 15,-3-7-1-15,-7 7 2 16,0-7-1-16,-2 5 0 16,0-5 0-16,4 0 0 15,5 0-1-15,5 0 1 16,7-2 1-16,6 2 2 15,6-6-1-15,11 6 1 16,-4-14-2-16,8 4 0 16,5-2 0-16,2 0 0 15,0-2-1-15,0 1-2 16,0 1 2-16,-1 3-2 16,-10 9 1-16,10-9 0 0,-10 9-1 15,0 0-1-15,-10 15-1 16,-1-3 1-1,-7 3-2-15,0 3 3 0,-4 5-1 16,-2 3 2 0,2 1 0-16,5 0 3 0,1-2 0 15,5-2 1 1,4-2-1-16,7-2 3 0,12-6-1 16,5-4-1-16,11-2-117 15,6 0-56-15,2-11-8 16,11 4-14-16,-2-10-2 15</inkml:trace>
  <inkml:trace contextRef="#ctx0" brushRef="#br0" timeOffset="75766.23">16810 14843 291 0,'0'0'134'0,"0"0"-11"15,0 0-9-15,0-10-10 16,0 10-19-16,-14 0-23 15,14 0-44-15,-23 0-19 0,4 0-2 16,-8 3 2 0,-7 1-2-16,-7 1-1 0,-9 2 1 15,-3 2 0-15,-2-2 1 16,-3 0 1-16,0-1 1 16,11-3 0-16,4-3-1 15,7 0 2-15,12-3 3 16,6-3-1-16,6 0 0 15,12 6 0-15,-2-14-2 16,2 14 2-16,10-18-2 0,0 8 0 16,-2 0-3-16,5 0 1 15,0-2-1-15,-1 1 1 16,4 2 0-16,-5 1 1 16,-11 8 1-16,14-9-4 15,-14 9 0-15,0 0 0 16,-14 7 1-16,-2 3-1 15,-5 2 0-15,-2 5 0 16,0-1 0-16,-5 6 2 16,4 0 1-16,-1 1 0 15,4-2 1-15,7 1 1 16,8-2 1-16,6 0 0 16,5-6 1-16,13 0 1 15,11-5-1-15,3-3-1 16,5-6-81-16,7 0-57 0,4 0-33 15,-6-5-7-15,2 2-3 16,-10-8-4-16</inkml:trace>
  <inkml:trace contextRef="#ctx0" brushRef="#br0" timeOffset="77610">17003 14841 254 0,'0'0'122'15,"0"0"-7"1,-11-8-7-16,11 8-7 0,0 0-15 16,9-4-18-16,-9 4-26 15,21-6-28-15,-3 1-6 16,6 2-1-16,7-2-2 15,4-1-4-15,6 2 2 16,3-2-5-16,5 1 2 16,-4 0-1-16,1 1 1 15,-4 1-1-15,0 0-1 16,-10 3 1-16,-3-4-1 16,-7 4 1-16,-3 0 0 15,-7 0 1-15,-12 0-2 0,14-4-8 16,-14 4-50-16,0 0-16 15,0 0-11-15,0 0-1 16,0 0-2-16,-18-11 2 16,18 11-1-16,-15-7 24 15,15 7 79-15,-13-8 57 16,13 8 17-16,0 0-1 16,-14-15 3-16,14 15-2 15,0 0 1-15,6-10-14 16,-6 10-30-16,11-8-40 15,0 8-7-15,2 0 1 16,2 0-2-16,-1 0 1 16,4 5-1-16,-3 0 1 15,1 0-2-15,-6 3 1 16,-10-8 0-16,5 17 1 16,-9-6 1-16,-10 0-1 0,0 3-110 15,-3 3-53-15,-3-5-5 16,3 5-1-16,2-10-17 15,15 5 102-15</inkml:trace>
  <inkml:trace contextRef="#ctx0" brushRef="#br0" timeOffset="79871.57">18303 14616 231 0,'0'0'130'0,"0"0"-16"15,0 0-4-15,-13-3-16 16,2 6-5-16,-13-3-18 31,-3 6-22-31,-7-1-47 16,-6 0-3-16,-3 2 2 15,-3 0-6-15,-2 2 10 16,6-2-8-16,2 0 6 16,7-3-7-16,5 1 8 0,13-5-2 15,5 0 3-15,10 0 1 16,0 0-5-16,3-12 8 16,8 4-8-16,4-2 7 0,1 0-11 15,0 1 4-15,1-1-5 16,1 2 6-16,-1 1-3 15,-2 3 0-15,-4-1 1 16,0 5-1-16,-11 0 1 16,13-7 0-16,-13 7-1 15,0 0 0-15,0 0 0 16,0 0 0-16,0 0-1 0,0 0-11 16,0 0-46-16,0 0-27 15,0 0-23-15,5 10-20 16,-5-10-7-16,0 0-13 15,-6 10-11-15,6-10 92 16</inkml:trace>
  <inkml:trace contextRef="#ctx0" brushRef="#br0" timeOffset="80272.52">18010 14588 151 0,'0'0'79'0,"0"0"8"15,-11 0 15-15,11 0-12 16,-13 3-2-16,13-3-8 15,-16 11-9 1,5-6-12-16,11-5-9 0,-15 20-25 16,5-10-27-16,0 1 6 15,0 0-8-15,2-1 9 16,8-10-7-16,-12 17 8 16,12-17-6-16,0 12 5 15,0-12-1-15,25 11 1 16,-3-6-1-16,5-1 0 0,3 0-1 15,3 4-48 1,-1 1-92-16,-6-4-35 16,1 5-2-16,-14-4-7 15,0 6-1-15</inkml:trace>
  <inkml:trace contextRef="#ctx0" brushRef="#br0" timeOffset="83022.52">15500 16106 158 0,'0'0'77'0,"0"0"-6"15,0 0-8-15,0 0 5 16,0 0 27-16,-13 9-12 15,13 3-15-15,-11 2-13 16,8 7-3-16,-9-2-2 16,6 6 2-16,-1-2-12 15,2-2-40-15,2 0 0 16,3-4 2-16,4-5 0 16,-4-12 1-16,20 12-1 15,1-12 0-15,2 0-1 16,6 0 1-16,-1 0-1 15,0-5-3-15,3 5-86 16,-9 0-46-16,-1 0-36 16,-2 0-6-16,-9-5-1 15,-10 5-4-15</inkml:trace>
  <inkml:trace contextRef="#ctx0" brushRef="#br0" timeOffset="83256.89">15763 16157 427 0,'-10'13'176'15,"6"5"-32"-15,-3 8-44 16,1 3-49-16,0 7-23 16,0 3-28-16,2 1 3 0,0-3-4 15,4-2 3-15,-7-5-8 16,7-9-79-1,0 2-49-15,7-9-38 0,-7-14-1 16,0 0-9-16,0 0 4 16</inkml:trace>
  <inkml:trace contextRef="#ctx0" brushRef="#br0" timeOffset="83790.28">15264 15934 382 0,'0'0'177'15,"-10"-9"-30"-15,10 9-32 0,0 0-25 16,0-11-48-16,0 11-39 15,0 0-3-15,12-12 2 16,5 5 0-16,3 1 0 16,6-1-1-16,8 1-2 0,4 1 1 15,4 2-1 1,1 3-1-16,-1 0 1 16,-8 0 0-16,-4 0-2 15,-9 0 0-15,-9 0 0 0,-12 0-3 16,0 0 1-16,0 0 0 15,-12 7 1-15,2-7 1 16,-1 0 4-16,0 0 0 16,11 0 2-16,-12-9 0 15,12 9 2-15,0 0-1 16,5-10 0-16,5 10-2 16,5-4-2-16,-2 4-2 15,1 5-1-15,3 3 1 0,-2 4-4 16,2 5 5-16,-4 3-4 15,-5 4 2-15,-8 0-75 16,0 5-76-16,-6 2-20 16,-6-2-3-1,2 1-1-15,-6-6 13 0</inkml:trace>
  <inkml:trace contextRef="#ctx0" brushRef="#br0" timeOffset="93136.22">16331 16037 303 0,'0'0'142'0,"-12"0"-14"16,12 0-15-16,0 0-13 16,0 0-16-16,-14-18-19 15,14 18-36-15,5-23-33 16,-2 8 2-16,3-1-2 0,0-1 4 16,5 2-2-16,5 0 3 15,0 2-5-15,6 6 6 16,-1 7-6-16,5 0 4 15,-4 5 2-15,0 4-4 16,-3 7 6-16,-3 4-2 16,-8 7 5-16,-8 4-2 15,-9 6 2-15,-9 5-3 16,-5 5-1-16,-7 3 2 16,-4-2-5-16,-1-2 2 0,-3-3-3 15,5-7 2-15,3-6-3 16,7-9 2-16,7-7-3 15,5-9 1 1,11-5 1-16,0 0-4 0,0-15 2 16,13 2-2-1,3 1 1-15,8-2 1 0,2 2 1 16,4 0 0-16,4 3 2 16,1 2 0-16,2 3 1 15,-3 4-2-15,-2 0-39 16,-3-4-79-16,-4 0-48 15,2 4-7-15,-10-13-3 16,4 3-4-16,-2-9 85 0</inkml:trace>
  <inkml:trace contextRef="#ctx0" brushRef="#br0" timeOffset="98181.78">17055 15877 374 0,'0'0'122'16,"-5"-13"0"0,5 13-4-16,0 0-19 0,0 0-24 15,8-16-51-15,-8 16-6 16,17-21-2-16,-8 10-5 15,-3-3-6-15,4 1-4 16,-2 0-1-16,-2 2-1 16,-6 11 0-16,7-11-5 15,-7 11-4-15,0 0-1 16,0 18 1-16,-3 4 1 16,3 10 2-16,-8 10-4 15,6 8 5-15,-4 4 2 16,6 5 5-16,-5 0-2 15,5-7 3-15,-2-6-1 16,2-12 3-16,0-8 4 16,4-10 1-16,-4-16-59 0,12 0-89 15,3-7-28-15,-2-16-5 16,8-3-3-16,0-10-7 16</inkml:trace>
  <inkml:trace contextRef="#ctx0" brushRef="#br0" timeOffset="98619.3">17545 15766 603 0,'0'0'186'0,"13"-18"-36"15,-13 18-124-15,19-16-28 16,-4 10 1-16,3-1-2 15,6 3 1-15,2 4-1 16,0-4 0-16,-1 4 0 16,-1 6-1-16,-3 1-1 15,-3 5-4-15,-7 1 1 16,-7 5 0-16,-7 2 2 16,-6 2-1-16,-5 2 3 15,-3 4 2-15,-3-2-3 16,-1 0 9-16,7-1-2 15,1-1 5-15,7-1-4 0,6-3 5 16,9 0-6-16,4-2 2 16,4-2 0-16,-2 0-4 15,-2-1-3-15,-4 1-1 16,-3 0 1-16,-10 2 0 16,-10 0 1-16,-6 1 2 15,-4 1 1-15,-7 1-19 16,-5-6-101-16,-3-4-45 15,6-4-6-15,-1-12-4 16,7-5-3-16</inkml:trace>
  <inkml:trace contextRef="#ctx0" brushRef="#br0" timeOffset="100799.58">19181 11893 93 0,'-10'10'120'15,"5"8"-15"-15,-5 4-11 16,3 6-5-16,-2 8-2 15,0 5-6-15,1 9-12 16,-1 7-15-16,3 12-13 16,1 10-28-16,0 8-9 15,5 12-5-15,-3 13 4 16,3 16-7-16,0 11 7 16,0 11-5-16,3 12 0 0,-3 6 2 15,9 9 1-15,-5 2 3 16,3 6-1-16,1-5 4 15,6 4-9-15,-1 0 7 16,3-2-1-16,-3-2 0 16,3 2-2-16,-2-2 2 15,-1-5-2-15,0-2 1 16,-5-2-1-16,1-8 0 16,-4-8-1-16,-5-5 3 15,4-11-5-15,-4-10 5 16,0-7-7-16,0-11 4 15,0-12-2-15,0-14 2 16,0-12-1-16,0-12-2 0,3-12 4 16,-3-11-3-16,0-13-25 15,0-10-116-15,0-15-24 16,0 0-5-16,-11-33-5 16,0-12-6-16</inkml:trace>
  <inkml:trace contextRef="#ctx0" brushRef="#br0" timeOffset="102674.53">20211 12014 545 0,'0'-11'162'0,"0"-4"-44"15,7-3-59-15,3-1-51 16,5 1-7-16,4 0-1 16,3 1 2-16,5 1-2 15,2 6 0-15,2 0 0 16,2 8 0-16,1 2-1 16,1 0 0-16,-3 8 1 15,-4 2 3-15,-3 2 9 0,-11 3 2 16,-2 6 1-16,-12 2-1 15,-13 7-1 1,-9 3 2-16,-12 6-2 16,-7 1-4-16,-6 3-7 0,-1-1-3 15,-2-4 1-15,8-5 0 16,8-5-2-16,6-7-9 16,12-10-2-16,16-11 1 15,0 0-1-15,0 0 1 16,19-9 0-16,8-3 1 15,7-1 4-15,4-2 8 16,7 1 2-16,2-1-1 16,-1 2-2-16,-4 1-98 0,0 5-54 15,-11-7-15-15,0 4-2 16,-11-4-6-16,3 3 21 16</inkml:trace>
  <inkml:trace contextRef="#ctx0" brushRef="#br0" timeOffset="103033.9">21017 11759 461 0,'0'-16'180'0,"0"16"-5"15,0 0-62-15,0 0-106 16,0 0-1-16,-3 24-1 16,3-4-1-16,-7 3-2 15,6 7 1-15,-3-1-2 16,-1 1 0-16,3-1-3 16,2-4-1-16,0-5-4 15,0-4 1-15,3-4 1 16,7-6 0-16,10-6 1 15,5 0 0-15,3-4 3 16,3-4 3-16,1-2-2 0,0-4-121 16,-3-4-41-16,2 2-7 15,-16-6-1-15,5 5-5 16</inkml:trace>
  <inkml:trace contextRef="#ctx0" brushRef="#br0" timeOffset="103283.93">21303 11746 527 0,'0'0'187'16,"-10"-5"-4"-16,10 5-88 16,-10 20-91-16,10 2-3 0,-3 5-4 15,3 6 0 1,0 4-1-16,4 2 3 0,4 4 0 15,-2-2 1-15,-1-7 0 16,-3-5-94-16,7-7-67 16,1-3-12-16,-10-19-2 15,21 3-7-15,-9-18 0 16</inkml:trace>
  <inkml:trace contextRef="#ctx0" brushRef="#br0" timeOffset="103533.93">21755 11690 556 0,'0'0'184'16,"0"0"-18"-16,6 28-106 16,-6-2-49-16,-2 7 1 15,2 6-1-15,-3 6 1 16,3 1-8-16,0 1-3 15,-5-1 1-15,5-5-3 16,-2-3-48-16,-2-8-79 16,-1-10-50-16,11-3-15 15,-6-17-4-15,0 0 0 16</inkml:trace>
  <inkml:trace contextRef="#ctx0" brushRef="#br0" timeOffset="103971.4">22164 11602 426 0,'26'-9'178'16,"-9"-1"-25"-16,4 4-48 15,5 2-69-15,0 4-38 16,2-3 1-16,-4 3 1 15,1 0 1-15,-6 6 6 16,-3-3 5-16,-16-3 2 16,14 16 1-16,-18-4-1 15,-6 4 1-15,-6 4-1 16,2 1-1-16,-3 5-11 16,4 0-5-16,3 4-7 15,5-2 0-15,5 1-3 0,8-2 3 16,9 1-3-16,2 0 5 15,1-2 5-15,-1 0 10 16,-3-3 2-16,-5 1 2 16,-11-1 1-16,-10 0-2 15,-14 0 2-15,-10 0-1 16,-13 0-5-16,-7-3-70 16,-9 0-105-16,3 1-22 15,-9-6-5-15,4 3 3 16,-9-7-4-16</inkml:trace>
  <inkml:trace contextRef="#ctx0" brushRef="#br0" timeOffset="104612.05">20003 13200 430 0,'0'-12'184'0,"-5"-7"-25"16,5 1-56-16,8 2-45 15,3-1-59-15,4 0-4 16,12 0 1-16,0 4-1 15,7 1 2-15,1 5 2 16,-1 4-1-16,-2 3 2 16,-1 10 1-16,-6 3 5 15,-7 6 1-15,-6 4 4 0,-12 6-2 16,-3 3 2-16,-14 5-1 16,-3 1-1-16,-6 1-2 15,-5 1-9-15,-4-3 3 16,2-5-8-16,6-4 2 15,7-7-11-15,7-4 6 16,13-17-7-16,0 11 7 16,19-15 1-16,5-5-1 15,8-5 2-15,9-1 5 16,3-3 12-16,7-2-9 16,2-2-81-16,-1 1-68 15,0 2-13-15,-6-3-8 0,-1 4 1 16,-6-4 3-16</inkml:trace>
  <inkml:trace contextRef="#ctx0" brushRef="#br0" timeOffset="104908.93">21059 12814 543 0,'0'-18'180'15,"0"8"-6"-15,0 10-115 16,0 0-52-16,0 0-1 0,-4 17-2 16,4 5-1-16,3 6-4 15,-3 7 3-15,5 5-2 16,-2 7 3-16,0-1-2 15,-3-1 4-15,0-2-6 16,0-5-62-16,-3-4-67 16,0-3-48-16,-4-13-8 15,7-4-5-15,0-14 0 16</inkml:trace>
  <inkml:trace contextRef="#ctx0" brushRef="#br0" timeOffset="105268.32">21579 12712 496 0,'8'-9'181'16,"-8"9"-25"-16,13 0-65 15,-13 0-81-15,0 13 1 16,-3 2-3-16,3 3 0 16,-8 1-1-16,8 4-4 15,-7 0-2-15,7 0-10 16,0-2 0-16,0-1-1 16,7-4-1-16,3-3 2 0,3-4-1 15,7-3 2-15,1-2 3 16,2-4 1-16,4-5 3 15,-2-4-54 1,3-3-83-16,-2-1-26 0,-5-8-6 16,2 3 0-16,-6-7-3 15</inkml:trace>
  <inkml:trace contextRef="#ctx0" brushRef="#br0" timeOffset="105471.4">21872 12708 507 0,'-14'-3'185'0,"14"3"-29"0,-12 18-43 16,1-2-57-16,6 7-58 16,-2 6-5-16,3 8 2 15,-2 4-2-15,6 3 1 16,0 3 1-16,0-3 0 16,8-2-4-16,-4-10-44 15,6-3-76-15,5-6-46 16,-4-18-4-16,5-5-4 15,-1-20-2-15</inkml:trace>
  <inkml:trace contextRef="#ctx0" brushRef="#br0" timeOffset="105877.67">22291 12635 420 0,'19'-8'168'16,"-8"-2"1"-16,3 2-68 16,5 8-53-16,1-6-46 15,-2 6-1-15,1 0 0 16,-2 0 2-16,-5 0 5 16,0 4 5-16,-12-4 0 15,6 16-1-15,-15-5-1 16,0 5 2-16,-3 0-4 15,-2 3-3-15,2 2-8 16,-1-1-7-16,6 2-3 16,2-1 0-16,10 1-1 15,2 1-1-15,9 0 4 0,3 1 3 16,2 1 3-16,1 0 7 16,-5 0 5-16,0 0 2 15,-14 1-1-15,-7 2 2 16,-17 1-5-16,-14 0-78 15,-15 2-90-15,-4 4-11 16,-17-3-7-16,0 4-4 16,-11-4-5-16</inkml:trace>
  <inkml:trace contextRef="#ctx0" brushRef="#br0" timeOffset="106530.42">20101 14159 452 0,'-13'-4'183'0,"-2"-4"-36"16,4-5-52-16,8 4-36 15,3-5-60-15,0 0-6 16,12-1-2-16,1-2-2 16,9 3 5-16,7 0 1 15,3 3 0-15,3 2 1 16,6 6 2-16,0 3 0 16,-2 5 3-16,-5 7 2 15,-6 4 3-15,-7 6 3 16,-13 5-1-16,-8 7 5 15,-14 5-2-15,-12 3 1 16,-10 5-3-16,-7 2 0 16,-5-3-5-16,1-1 1 15,4-7-5-15,6-6-3 16,10-7-7-16,6-9 0 16,21-16-2-16,0 0 1 0,14 4 0 15,13-16 0 1,8 0 3-16,8-5 1 15,10 1 7-15,6-1-2 0,5 1-104 16,-1 3-56-16,-6-4-8 16,2 4-4-16,-12-3-2 15,6 3 75-15</inkml:trace>
  <inkml:trace contextRef="#ctx0" brushRef="#br0" timeOffset="106796.05">21185 13965 575 0,'0'0'189'0,"0"0"1"16,0 0-179-16,-11 20-3 16,5 3 0-16,6 7-3 15,0 6-4-15,0 6-2 16,8 4-1-16,0 1-3 15,1-2 3-15,3-4 0 16,1-1-103-16,-1-8-58 16,-2-12-17-16,1-7-4 15,-11-13-2-15,22-6 29 16</inkml:trace>
  <inkml:trace contextRef="#ctx0" brushRef="#br0" timeOffset="107202.3">21618 13900 605 0,'30'-21'167'0,"3"4"-37"16,1 5-131-16,-3 3-3 15,-5 3-1-15,-1 3 1 16,-8 3 4-16,-6 0 4 0,-11 0 3 15,9 14 1 1,-12-2 2-16,-5 2 2 0,0 5 6 16,-4 2-4-16,1 3-5 15,0 1-5-15,0 3-10 16,7-1-5 0,4-1-3-16,11 0 3 0,5-1-6 15,12-2 4-15,-2-2 3 16,3-1 10-16,-5 0 10 15,-5-2 3-15,-8 0 0 16,-11 1 0-16,-13 0 0 16,-12-4-1-16,-10 2-3 15,-1-2-9-15,-4-4-28 16,0-3-105-16,6-5-46 16,2-12-8-16,12-6-1 0,7-13-3 15</inkml:trace>
  <inkml:trace contextRef="#ctx0" brushRef="#br0" timeOffset="107530.4">22425 13652 533 0,'17'0'177'15,"-17"0"1"-15,0 0-172 0,0 28 0 16,-3-8 1 0,-2 5 5-16,-5 1 0 15,1 5 2-15,-2 0-7 0,1 2-5 16,2-1-8-16,5-3-4 16,6-1 1-16,5-5-1 15,8-4 4-15,6-4 0 16,6-6 6-16,2-4 0 15,0-9 5-15,1-4-4 16,1-5-132-16,1-3-38 16,-9-12-5-16,3 0-4 15,-10-9-7-15</inkml:trace>
  <inkml:trace contextRef="#ctx0" brushRef="#br0" timeOffset="107796.05">22725 13700 483 0,'-10'9'191'0,"6"8"-3"16,-5 4-79-16,3 4-113 15,-1 6 4-15,1 5-4 16,2 2 6-16,-1 3-7 16,5-1 1-16,0-1 1 15,0-3 1-15,5-1 1 16,-1-6 0-16,0-3 1 15,0-4-4-15,-4-5 7 16,5-1-3-16,-5-4-151 16,6 2-19-16,-6-14-10 0,0 0-3 15,0 0-6 1</inkml:trace>
  <inkml:trace contextRef="#ctx0" brushRef="#br0" timeOffset="114110.34">22240 13515 258 0,'0'0'130'0,"9"-11"-9"15,-9 11-11 1,24-12-17-16,-6 3-19 0,13 3-28 15,4-2-14-15,11 3-17 16,1-1-6-16,9 1-3 16,2-1-3-16,-2 2-3 15,-3 0 1-15,-3-1 0 16,-8 0 0-16,-7 2-1 16,-8-1 0-1,-9 1-1-15,-4 3-1 0,-14 0-1 16,10-3-2-16,-10 3 0 15,0 0 0-15,-15-6 0 16,15 6 3-16,-14-6 0 0,14 6 3 16,-13-13 7-16,13 13-5 15,-10-13 6-15,10 13-5 16,-6-12 5-16,6 12-8 16,0 0 6-16,0-11-6 15,0 11 0-15,0 0-1 16,18 0 0-16,-18 0 1 15,17 0-1-15,-4 6-1 16,-2-2-6-16,0 4 5 16,0 2-5-16,-4 0 7 15,-3 2-7-15,-4 3 4 16,0 0-4-16,-4 0 5 16,-2 1 2-16,-4 0 0 0,-1-2-30 15,-2 1-98 1,-1 4-33-16,-3-8-6 15,2 4-2-15,-6-9-5 16</inkml:trace>
  <inkml:trace contextRef="#ctx0" brushRef="#br0" timeOffset="116565.51">21374 13606 123 0,'-17'0'37'0,"17"0"-8"16,0 0-10-16,-12 3-5 15,12-3 10-15,0 0 66 16,12 0-1-16,-12 0-1 15,24-4-1-15,-6-3-2 16,9 7-4-16,-1-11-3 16,12 11-12-16,-2-6-65 0,7 1-1 15,-1 2 0 1,0 3 0-16,-1 0 0 16,-2 0 0-16,-5 4 1 0,-3 0-1 15,-6 2 0-15,-3-2 1 16,-4-1-1-16,-4 1 1 15,-3-4 0-15,-11 0-1 16,17 4 0-16,-17-4 0 16,0 0-1-16,11-5-8 15,-11 5-51-15,0 0-32 16,0 0-19-16,9-11-15 16,-9 11-12-16,0 0-3 15,0-13-3-15,0 13 51 16</inkml:trace>
  <inkml:trace contextRef="#ctx0" brushRef="#br0" timeOffset="116893.59">21831 13497 426 0,'0'0'128'16,"-10"-8"-16"-16,10 8-18 16,0 0-18-16,-12-9-30 15,12 9-47-15,0 0 0 16,0 0 3-16,0 0-1 0,12 9 1 15,-12-9 1-15,22 7 1 16,-8-3 0-16,7 0 0 16,1 1-1-16,4 1-3 15,-1 1 1-15,-4 0-2 16,-3-1 0 0,-4 2 1-16,-8 3-1 15,-6 0 1-15,-6 1-1 16,-6 3 1-16,-4-1 0 15,-2 3 3-15,-3 0-2 0,-2-1-79 16,2 2-65-16,3 3-22 16,-3-5-5-16,6 3-4 15,-1-4 0-15</inkml:trace>
  <inkml:trace contextRef="#ctx0" brushRef="#br0" timeOffset="119096.75">20445 13707 377 0,'0'0'134'0,"0"0"-11"15,0 0-12-15,-11-10-20 16,11 10-24-16,0 0-59 16,-15-3-9-16,5 3 0 15,-9 0-2-15,-3 0 1 0,-8 0 0 16,-8 6-1-16,-2 0 1 15,-8 2 1 1,-1 1 1-16,-1 1 0 16,0 1 1-16,4-2-2 15,4-3 1-15,4 0 0 16,9-1 1-16,5-5 1 0,5 3-1 16,11-3 0-16,8 0-1 15,-6-12 1-15,6 12 0 16,13-20-1-16,-2 8-1 15,0-2 0-15,2-1-1 16,1-1 1-16,1 1 0 0,2-2 1 16,-2 4-2-1,0 0 3-15,-4 4-2 16,-11 9 0-16,14-10 0 16,-14 10 0-16,0 12 1 15,-12 6-1-15,-2 3 1 16,-9 8-2-16,-4 2 1 15,-1 2 1-15,3 0 0 0,-2-4 0 16,2-1 1-16,11-8 0 16,1-3 2-16,13-4-1 15,4-3 2-15,12-3-1 16,4 0-1-16,9 0-89 16,6-1-61-16,2-1-18 15,6 2-10-15,-8-7 0 16,4 9 25-16</inkml:trace>
  <inkml:trace contextRef="#ctx0" brushRef="#br0" timeOffset="126264.89">24252 13540 265 0,'-28'-5'160'15,"-6"5"-32"-15,-8 7-26 16,-8 0-31-16,2 5-18 15,-1 0-6-15,6 1-4 16,5-5-23-16,9 2-19 16,10-5-1-16,7 0 3 15,12-5 0-15,0 0 0 16,6 12 0-16,9-6-1 0,3 2 0 16,5 2 1-16,2 4 0 15,4 3-1 1,1 0-3-16,-1 1 0 15,-3 2-2-15,-6-2 0 0,-4 0 1 16,-7 0 1 0,-4 1-2-16,-5-2 2 0,-13 0-1 15,-3 1 2-15,-7 0 0 16,-10 1 2-16,-6-2-1 16,-3-2-1-16,-4-2 3 15,0-2-1-15,2-7 0 0,4-4 0 16,10 0-83-1,4-10-61-15,11-10-24 16,11-3-5-16,4-13-8 16,19-1 9-16</inkml:trace>
  <inkml:trace contextRef="#ctx0" brushRef="#br0" timeOffset="126561.74">24361 13361 249 0,'17'14'179'16,"-13"0"-20"-16,-1 8-47 16,3 10-32-16,-6 3 2 15,0 9-24-15,0 2-59 16,-8 4-3-16,2 0 5 15,0-2 4-15,-4-2-4 16,1-4-3-16,4-5-112 16,-2-1-46-16,-4-12-10 15,5 0 6-15,-6-10-14 16</inkml:trace>
  <inkml:trace contextRef="#ctx0" brushRef="#br0" timeOffset="127033.37">24187 13737 552 0,'17'-22'177'0,"3"1"-30"16,3 0-87-16,7 6-60 15,3 1-1-15,7 3 0 0,2 1 1 16,0 1 0-16,2 0 0 16,-1 3-1-1,-5 1 0-15,-3 5-2 16,-8 0 1-16,-7 0-4 0,-5 11 0 16,-11-1 0-16,-6 5 0 15,-10 3 1-15,-8 5-1 16,-3 2 3-16,-5 2-1 15,3 2 6-15,1-2 1 16,3 1 1-16,6-5-1 16,11 0 2-16,8-7 0 15,10-5 1-15,9-6-1 16,5-5 0-16,3-6-1 0,1-6-2 16,-1-7 1-1,0-4-2-15,-11-5 1 16,-3 1-5-16,-10 0 2 15,-7 0-2-15,-2 6-1 0,-7 3 0 16,-1 9-24-16,-1 3-83 16,11 6-21-16,-10 4-22 15,10-4-8-15,16 10-3 16,0-6 5-16</inkml:trace>
  <inkml:trace contextRef="#ctx0" brushRef="#br0" timeOffset="127423.99">24922 13777 483 0,'0'31'130'16,"0"1"-6"-16,-8 4-10 0,-3-2-40 15,1 3-61-15,-6-4-14 16,-1-2 0-16,0-8 0 16,0-2-3-16,2-5 0 15,2-5-4-15,1-7 9 16,12-4 0-16,-6-12 1 15,6-5 0-15,6-8-1 16,4-9 2-16,5-9 0 16,4-9-2-16,5-3-2 15,5 0 0-15,7 2 0 16,1 7-1-16,0 7 2 16,-2 9-2-16,-3 13 0 15,-5 9-2-15,-5 8 1 16,-7 13 0-16,-6 5 0 0,-9 5 3 15,0 3-1-15,-7 3 2 16,-3 2-2-16,-7 1 2 16,-4 0-86-16,-11 0-63 15,-12-6-15-15,-3 2 2 16,-16-8-16-16,-9 2 4 16</inkml:trace>
  <inkml:trace contextRef="#ctx0" brushRef="#br0" timeOffset="129024.29">18462 12418 58 0,'14'0'32'0,"-14"0"-7"15,0 0-6-15,0 0 0 16,0 0-4-16,0 0 0 16,-5 11-2-16,5-11-1 15,-5 14-1-15,5-14-2 16,-4 12-4-16,4-12-4 16,0 0 2-16,8 11 14 15,-8-11 9-15,21-3 5 16,-8-2 3-16,4 0 2 15,0-1 30-15,-2 2 18 16,-3-2-8-16,-2 6-11 16,-10 0-9-16,0 0-4 15,-12 0-4-15,-2 4-2 16,-7 1-29-16,0 2-18 0,2-3 2 16,1 0-3-16,4-1-2 15,3-3 3-15,11 0 0 16,0 0-6-16,0 0-3 15,0 0-24-15,14-10-58 16,-3 10-38-16,-11 0-25 16,19-11-9-16,-19 11-1 15,13-6 39-15</inkml:trace>
  <inkml:trace contextRef="#ctx0" brushRef="#br0" timeOffset="129508.63">18280 13230 451 0,'5'-11'135'0,"-5"11"-26"15,0 0-14-15,0 0-29 16,0 0-60-16,0 0-85 15,0 0-41-15,0 0-15 16,0 0-19-16,0 0-12 0,3 12-5 16</inkml:trace>
  <inkml:trace contextRef="#ctx0" brushRef="#br0" timeOffset="129974.04">18097 14026 74 0,'0'0'27'0,"0"0"-32"0,0 0-25 16,0 0-25-1,0 0 44-15,0 0 11 16</inkml:trace>
  <inkml:trace contextRef="#ctx0" brushRef="#br0" timeOffset="130422.86">17925 14900 360 0,'0'0'136'0,"0"0"-14"15,0 0-27-15,0 0-45 16,2-10-52-16,-2 10-71 16,0 0-48-16,0 0-23 15,13-4-15-15,-13 4-8 16,0 0 70-16</inkml:trace>
  <inkml:trace contextRef="#ctx0" brushRef="#br0" timeOffset="130766.62">17728 15799 352 0,'0'0'132'0,"0"0"-11"0,0 0-21 16,-5 12-12 0,5-12-27-16,0 0-24 0,0 0-38 15,0 0-23-15,0 0-39 16,0 0-39-16,0 0-41 15,0 0-27-15,10-17 1 16,-3 5-6-16,-1-13 131 16</inkml:trace>
  <inkml:trace contextRef="#ctx0" brushRef="#br0" timeOffset="131266.61">20580 12037 186 0,'-17'-11'78'0,"17"11"-14"16,0 0-9-16,-11-8-14 15,11 8-25-15,0 0-26 16,0 0-33-16,0 0-23 15,-11 17-16-15,5-7-22 16,6 9-6-16,-16-1 85 16</inkml:trace>
  <inkml:trace contextRef="#ctx0" brushRef="#br0" timeOffset="143570.87">17596 16247 8 0,'-16'-4'10'16,"16"4"-20"-16,0 0 2 15,18 0 8-15,3-4 0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4-11T08:19:51.745"/>
    </inkml:context>
    <inkml:brush xml:id="br0">
      <inkml:brushProperty name="width" value="0.05292" units="cm"/>
      <inkml:brushProperty name="height" value="0.05292" units="cm"/>
      <inkml:brushProperty name="color" value="#FF0000"/>
    </inkml:brush>
  </inkml:definitions>
  <inkml:trace contextRef="#ctx0" brushRef="#br0">23010 673 623 0,'0'0'208'0,"37"-54"-16"16,-37 54-192-16,16-50 0 0,-16 50 0 16,11-56 0-16,-11 56 0 0,5-57 0 15,-5 57 0-15,0-53 0 16,0 53 0-16,-4-50 0 0,4 50 0 16,0 0 0-16,0 0 0 15,0 0 0 1,0 0 0-16,-65 14 0 15,65-14 0-15,-56 82 0 16,18-25 0-16,-30 45 0 16,-23 54 0-16,-5 8 0 15,-6 17 0-15,-5-5 0 0,9-9 0 16,10-16 0-16,16-19 0 16,11-28 0-16,8 1 0 15,9-10 0-15,1-8 0 16,9-12 0-16,5-10 0 15,5-11 0-15,5-15 0 16,9-11 0-16,6-13 0 16,4-15 0-16,0 0 0 15,0-24-129-15,14-7-52 32,4-13-7-32,3-10-4 0,4-9-2 15</inkml:trace>
  <inkml:trace contextRef="#ctx0" brushRef="#br0" timeOffset="534.75">22021 799 742 0,'-41'-64'201'0,"41"64"-121"16,-40-46-80-16,40 46 0 15,0 0 0-15,0 0 0 16,0 0 0-16,0 0 0 16,0 0 0-16,0 0 0 15,0 0 0-15,18 67 0 16,-18-67 0-16,88 99 0 15,6-1 0 1,6 12 0-16,14 12 0 16,3 2 0-16,1 1 0 15,-7-10 0-15,-12-6 0 0,-18-18 0 16,1-1 0-16,0-6 0 16,-4-4 0-16,-1-7 0 15,-6-1 0 1,1-8 0-16,-6 0 0 15,-4-6 0-15,-5-1 0 0,-7-4 0 16,-3-9 0-16,-8-9 0 16,-7-7 0-16,-6-20-167 15,-10-18-14-15,-6-12-14 16,-10-27-3-16,-4-1 198 16,-3-4 0-16,1 5 0 15,-2-3 0-15,0 14 0 16,1 10 0-16,3 10 0 15,4 18 0-15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4-11T10:24:20.78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FFFF"/>
    </inkml:brush>
  </inkml:definitions>
  <inkml:trace contextRef="#ctx0" brushRef="#br0">16660 3336 498 0,'0'0'183'0,"13"-13"3"16,-13 13-54-16,0 0-108 15,-12-4-24-15,1 8 0 16,-8 7 0-16,-5 2 0 15,-7 6 0-15,-7 2 0 16,4 3 0-16,-1 3 0 0,3 3 0 16,4 1 0-1,7-3 0-15,11 0 0 0,10-1 0 16,10 1 0-16,7 1 0 16,7 0 0-16,-1 1 0 15,6 6 0-15,-3 2 0 16,0 4 0-16,-6 6 0 15,-7 3 0-15,-8 4 0 16,-5 1 0-16,-4 1 0 16,-6-5 0-16,-2-4 0 15,-1-6 0-15,-2-6 0 16,3-8 0-16,1-6 0 16,2-5 0-16,9-17-65 15,-12 9-111-15,12-9-20 16,13-21-1-16,8-2-2 0,10-16 9 15</inkml:trace>
  <inkml:trace contextRef="#ctx0" brushRef="#br0" timeOffset="408.72">17278 3645 689 0,'-8'-15'196'0,"-13"5"-58"15,-10 4-138 1,-3 9 0-16,-2 7 0 0,-5 9 0 16,-2 10 0-16,0 8 0 15,3 8 0-15,6 7 0 16,8 2 0-16,15 1 0 16,11-5 0-16,16-6 0 0,13-10 0 0,11-13 0 15,11-13 0-15,2-12 0 16,-1-12 0-16,-4-9 0 15,-4-6 0-15,-9-6 0 0,-7-5 0 16,-8 4 0 0,-7 6 0-16,-5 7 0 0,-4 5 0 15,-4 8 0 1,0 12 0-16,0 0 0 0,0 29 0 16,3 1 0-1,-3 7 0-15,6 8 0 0,-1 6 0 16,6 1 0-16,0-2-146 15,3-8-41-15,1-14-13 16,4-10-1-16,3-18-3 16</inkml:trace>
  <inkml:trace contextRef="#ctx0" brushRef="#br0" timeOffset="580.64">17719 3884 660 0,'0'0'197'0,"4"10"-31"15,-4 12-166-15,-7 7 0 0,4 9 0 16,3 5 0 0,0 3 0-16,0 4-14 0,0-9-134 15,3-9-39-15,5-10-9 16,-8-22-5-16,18 0-1 16</inkml:trace>
  <inkml:trace contextRef="#ctx0" brushRef="#br0" timeOffset="1018.51">18171 3672 578 0,'7'-15'191'15,"-7"15"-9"-15,11-14-110 16,-11 14-78-1,0 0-1-15,0 0 2 16,0 0 1-16,0 0 1 16,0 0 0-16,0 0 2 15,0 0 0-15,0 0 2 16,0 0 1-16,0 0-1 16,0 0 1-16,0 0-1 15,0 0 0-15,0 0-1 16,0 0 1-16,-8 12-1 15,8-12 2-15,0 13 1 16,0 1 0-16,0 8 1 0,0 6 3 16,-3 10-5-1,3 9-2-15,-8 9 0 0,5 4 0 16,-3 5 0-16,6-5 0 16,0-5 0-16,0-7 0 15,6-11 0-15,-6-11 0 16,7-14-5-16,-7-12-83 15,8-19-65-15,-1-2-22 16,-2-18-16-16,13-4 0 16,4-15-2-16</inkml:trace>
  <inkml:trace contextRef="#ctx0" brushRef="#br0" timeOffset="1451.72">18828 3456 671 0,'0'-19'201'0,"-7"5"-50"0,-5 3-151 16,1 3 0-16,-9 8 0 15,-2 6 0-15,-6 7 0 16,-3 7 0-16,-3 10 0 0,1 5 0 16,4 7 0-1,3 3 0-15,8 3 0 0,11-2 0 16,12-4 0-1,10-8 0-15,12-7 0 0,5-12-2 16,2-8 1-16,3-7 4 16,-4-14-3-16,-3-7 0 15,-8-8 0-15,-3-5 0 16,-7-3 0-16,-1 3 0 16,-6 3 0-16,-1 5 0 15,0 6 0-15,-4 9 0 16,0 11 0-16,0 16 0 15,0 7 0-15,0 7 0 16,5 9 0-16,1 2 0 16,2 3 0-16,0-1-92 15,3-5-67-15,3-5-13 16,-2-12-20-16,4-5-2 16,-3-16 1-16</inkml:trace>
  <inkml:trace contextRef="#ctx0" brushRef="#br0" timeOffset="1737.34">19246 3695 557 0,'30'-14'197'16,"-3"-1"0"-16,-1 0-125 16,-5 6-72-16,-3 5 0 15,-3 4 0-15,-15 0 0 16,10 12 0-16,-16 3 0 0,-7 4 0 0,-1 7 0 15,-6 5 0-15,-1 1 0 16,2 4 0-16,5 0 0 16,3-3 0-16,11-2 0 15,0-6 0-15,18-9 0 16,7-10-28 0,8-6-137-16,8-11-25 15,-2-13-3-15,8-5 1 16,-5-14-4-16</inkml:trace>
  <inkml:trace contextRef="#ctx0" brushRef="#br0" timeOffset="1917.86">19764 3552 682 0,'-4'22'192'0,"-6"9"-43"16,-3 7-149-16,1 8 0 15,0 5 0-15,1 2 0 16,2 3-52-16,-4-7-92 15,2-12-45 1,3-4-1-16,-1-18-2 16,9-15-1-16</inkml:trace>
  <inkml:trace contextRef="#ctx0" brushRef="#br0" timeOffset="2422.38">20791 3250 584 0,'-9'-25'198'16,"-4"1"-5"-1,-6 5-145-15,-4-1-48 0,-6 2 0 16,-3 5 0-16,-3 2 0 15,-6 7 0-15,-3 4 0 0,-1 12 0 16,-2 8 0-16,1 8 0 0,-2 9 0 16,6 8 0-16,6 8 0 15,7 5 0 1,8 1 0-16,17-1 0 0,10-6 0 16,22-5 0-16,13-9 0 15,11-12 0-15,6-12 0 16,4-14 0-16,0-10 0 15,-5-13 0-15,-4-12 0 16,-12-8 0-16,-7 0 0 16,-8 0 0-16,-9 4 0 15,-3 6 0-15,-4 6 0 16,-7 9 0-16,-3 18 0 0,0 0 0 16,-3 11 0-16,3 13 0 15,-5 5 0-15,5 9 0 16,8 4 0-16,2 4-5 15,1 0-25-15,8-3-66 16,-2-8-58-16,4-14-30 16,6-7-7-16,-2-14 1 15,2-11 17-15</inkml:trace>
  <inkml:trace contextRef="#ctx0" brushRef="#br0" timeOffset="2804.53">21242 3412 668 0,'19'-10'191'16,"-1"1"-39"-16,-4 9-140 15,-3 0-12-15,-11 0 0 16,18 9 0-16,-18-9 0 16,3 18 0-16,-5-6 0 15,-7 5 0-15,-4 3 0 16,-9 2 0-16,-1 3 0 0,-4 0 0 15,2 2 0-15,3 1 0 16,5 2 0-16,7 0 0 16,10-1 0-16,18 4 0 15,5 1-5-15,7 1 1 16,2 0 2-16,1 0 6 16,-2 3 3-16,-8-1-7 0,-5-1 0 15,-14-1 0-15,-4-1 0 16,-14-4 0-16,-7-2 0 15,-9-7 0-15,-3-5 0 16,0-5-17-16,-5-11-130 16,6-15-35-16,4-10-6 15,3-14-2-15,12-7-6 16</inkml:trace>
  <inkml:trace contextRef="#ctx0" brushRef="#br0" timeOffset="3292.28">21688 2923 707 0,'28'-23'189'15,"-6"7"-62"-15,-3-1-127 0,-6 9 0 16,5 4 0-16,-4 4 0 15,-1 4 0-15,3 1 0 16,-2 3 0-16,4 2 0 16,-2 3 0-16,2 1 0 15,0 1 0-15,-3 4 0 0,-2 1 0 16,0 3 0-16,-2 1 0 16,-5 3 0-16,1 2 0 15,-4 4 0-15,-3 2 0 16,0 1 0-16,0 1 0 15,0 0 0-15,0 0 0 16,-2 1 0-16,2 0 0 16,0-1 0-16,0-1 0 15,0 2 0-15,7 2 0 16,-2 1 0-16,4 1 0 16,-2 0 0-16,0 2 0 15,3 4-20-15,0-5-163 16,-3-9-21-16,7-5 0 15,-1-15-7-15,2-4 211 0,-3-6 0 16,0-4 0-16,-2-14 0 16,-1 3 0-16,-9 11 0 15,10-17 0-15,-10 17 0 16</inkml:trace>
  <inkml:trace contextRef="#ctx0" brushRef="#br0" timeOffset="4900.3">3756 7171 348 0,'0'0'154'0,"-18"-14"-19"15,6 5-17-15,1 2-19 16,-6-3-19-16,1 6-21 0,-6-2-29 15,1 6-30 1,-4 0 0-16,-2 0 0 0,-2 12 0 16,-3 3 0-16,-1 5 0 15,1 4 0-15,3 6 0 32,0 3 0-32,3 5-3 15,4 0 3-15,5 5-3 16,5 1 3-1,4 5-1-15,5 2-1 0,3 3 5 16,0 2-6-16,8 2 2 16,2-1-6-16,6 0 2 15,5-3-4-15,6-4 2 0,4-6 0 16,9-4-3-16,6-8 4 16,10-10 2-16,4-4 4 15,5-10 1-15,7-8 1 16,1-5 1-16,2-11 0 0,-1-6 2 15,-7-4-2-15,-4-7 0 16,-7-4-1-16,-9-4 4 16,-11-5 3-16,-11-4-8 15,-11-4 1-15,-11-2-3 16,-7-4 2-16,-14-4 0 16,-6-1 5-16,-12 0-2 15,-6 2-2-15,-12 6-1 16,-10 6-67-16,-9 8-52 15,-11 15-46-15,-17 7-15 16,-6 21-4-16,-18 7-8 0,-7 20 80 16</inkml:trace>
  <inkml:trace contextRef="#ctx0" brushRef="#br0" timeOffset="31790.32">17393 4915 369 0,'0'-12'133'16,"0"2"1"-16,-4-2-13 15,4 1-11-15,-5-2-22 16,5 1-32-16,-7 0-53 16,4-1 0-16,-1 1 1 15,-1 2-2-15,2-2-2 16,3 12 0-16,-8-18 0 0,8 18 0 15,-4-12 0-15,4 12-4 16,0 0 0-16,-5-10 0 16,5 10 1-16,0 0 2 15,0 0 1-15,0 0 1 16,0 0 0-16,0 0 2 16,0 0-1-16,0 0 0 15,0 0 0-15,0 0-1 0,0 0-1 16,0 0 0-1,0 0 0 1,0 0-1-16,0 0 0 16,0 0-1-16,0 0 0 15,0 0 0-15,0 0 0 16,0 0 0-16,0 0 0 16,0 0-1-16,0 0 2 0,0 0-1 15,0 0 1 1,0 0 1-16,0 0 0 15,0 0 0-15,0 0 0 16,0 0 1-16,0 0-1 0,0 0 0 16,0 0 1-1,0 0-1-15,0 0 0 0,0 0 0 16,0 0 0-16,0 0 0 16,0 0 0-16,0 0 1 15,0 0-1-15,0 0-2 16,0 0 2-16,0 0-2 15,0 0-112-15,0 0-46 16,0 0-16-16,-12 0-8 16,-2-4-2-16,-1 4 9 15</inkml:trace>
  <inkml:trace contextRef="#ctx0" brushRef="#br0" timeOffset="32848.55">17365 4760 207 0,'0'-11'66'0,"0"11"-4"16,0 0-11-16,0 0-12 16,0 0-14-16,0 0-11 15,0 0-3 1,0 0 0-16,0 0 3 16,0 0 1-16,0 0-1 15,0 0 3-15,0 0 3 16,0 0 21-1,0 0-23-15,0 0-1 0,0 0 3 16,0 0 26-16,-11 0 3 16,11 0-2-16,0 0-2 15,0 0-1-15,0 0-2 16,0 0-3-16,0 0-5 16,0 0-27-16,0 0-6 15,0 0-2-15,0 0 0 16,0 0-1-16,0 0 1 15,0 0-2-15,0 0 3 16,0 0-1-16,0 0 2 16,0 0 0-16,0 0 3 0,0 0 1 15,0 0-2-15,0 0-101 16,0 0-58 0,-11 0-19-16,11 0-4 0,-14 0-2 15,3-4-5-15</inkml:trace>
  <inkml:trace contextRef="#ctx0" brushRef="#br0" timeOffset="33987.68">17364 4643 494 0,'0'0'144'0,"0"0"-14"15,0 0-15-15,0 0-28 16,0 0-39-16,0 0-47 15,0 0-2 1,0 0 0-16,0 0-1 16,0 0-1-1,0 0 0-15,0 0 1 0,0 0-1 16,0 0 1-16,0 0 0 16,0 0 0-16,0 0 0 15,0 0 0-15,0 0 0 16,0 0 1-16,0 0 0 15,0 0 1-15,0 0 0 16,0 0 0-16,0 0 1 16,-10 6 0-16,10-6 2 15,0 0-1-15,0 0 0 16,0 0 1-16,-3 13-1 16,3-13 0-16,0 11 0 15,0-11-1-15,0 20-1 0,0-9 1 16,0 2-2-16,3 1 0 15,-3 1-1 1,0 2 2-16,4 1-1 0,-4 0 0 16,4 0 0-16,-4 0 1 15,3 2-1-15,-3 0 0 16,7 1 1-16,-7 0-1 16,4 1 0-16,-4 0 0 15,6 3-1-15,-3 0 8 16,-1 2-9-16,3-1 10 15,-2 1-8-15,0 0 3 16,3 0-2-16,-1 1 1 16,1-1 0-16,-3-1-6 15,4 1 6-15,-4 1-5 16,1-1 2-16,2 0 3 16,-4 1-3-16,3-2 2 0,-2 0-2 15,-1-2 3-15,3-1-3 16,-2-3 2-16,-3-2-1 15,5 0 1-15,-5-6-1 16,5 0 2-16,-5-12 0 16,0 14-1-16,0-14 2 15,0 0 1-15,3 11 1 16,-3-11 0-16,0 0-1 16,0 0 1-16,0 0-108 15,16-8-62-15,-8-3-18 16,13-1-4-16,5-11-2 15,16 1 7-15</inkml:trace>
  <inkml:trace contextRef="#ctx0" brushRef="#br0" timeOffset="34783.11">18950 4596 508 0,'0'0'154'0,"0"0"-25"16,0 0-19 0,0 0-30-16,0 0-78 15,-9 10 0-15,9 1 0 16,0 6 0 0,0 4 1-16,0 6 3 15,7 8-4-15,-1 5 1 16,2 8-4-16,1 4 1 0,5 2-5 15,0 3 6-15,0 0-3 16,2-1 2-16,0-1-2 16,0-3 3-16,0-4-2 15,-2-5 2-15,-1-2-1 16,0-7 0-16,-4-3-1 0,0-5 2 0,-1-3 0 16,-5-8 2-16,1-2 1 15,-4-3 1-15,0-10 0 16,0 0-2-16,0 0-7 15,0 0-127-15,5-30-46 16,4 9-10-16,16-49-195 16</inkml:trace>
  <inkml:trace contextRef="#ctx0" brushRef="#br0" timeOffset="35329.06">20821 4431 688 0,'0'0'184'15,"0"0"-54"-15,-16 9-133 16,16 9-2-16,0 10 7 15,0 8-8-15,0 7 12 16,6 9-9-16,-2 8 7 16,4 4-11-16,3 0 7 15,0-2-2-15,2-3-4 0,0-3 10 16,3-8-4-16,-4-5 0 16,-1-6 0-1,1-6 0-15,-3-4 2 16,-1-4 0-16,-5-5 1 0,4-4-8 15,-3-3 5-15,-4-11 2 16,3 12 0-16,-3-12 1 16,0 0 1-16,0 0-1 15,0 0-33-15,0 0-120 16,6-23-27-16,-6 7 2 16,-8-12-9-16,5 1-9 15</inkml:trace>
  <inkml:trace contextRef="#ctx0" brushRef="#br0" timeOffset="44673.6">4916 7627 173 0,'-23'-12'148'16,"13"7"-8"-16,0 0-17 16,10 5-18-16,-13-7-8 15,13 7-16-15,0 0-13 16,22-6-29-16,9 6-42 15,14-4-2-15,15-1 0 16,16 0 4-16,16-1 0 16,14-2 2-16,8 0-2 15,5 0 1-15,-5 1-1 16,-6 1 2-16,-12 3-2 16,-17 3 2-16,-16 0 2 15,-18 0 4-15,-13 0 1 16,-12 3-1-16,-10-3 2 0,-10 0-31 15,0 0-64-15,0 0-35 16,10 4-32-16,-10-4-16 16,21-8-9-16,-4-1 1 15,6 2 90-15</inkml:trace>
  <inkml:trace contextRef="#ctx0" brushRef="#br0" timeOffset="45079.89">6673 7302 440 0,'11'-7'164'0,"-11"7"-29"16,0 0-19-16,0 0-17 15,0 0-45-15,0 0-41 16,-19 22-11-16,7-3-2 15,3 4 0 1,-1 2 0-16,0 5 0 0,6-2 0 16,4 2 0-16,2-5-5 15,10-5-6-15,6-8 2 16,9-6 2-16,6-6 0 16,4-12 3-16,2-7 0 15,-4-4 3-15,-3-9 0 16,-4-2 3-16,-8 0-1 0,-8 2 3 0,-12 2 4 15,-8 6 4-15,-8 6-2 0,-7 8 2 16,0 10-12-16,1 5-75 16,-2 6-62-16,1 3-29 15,7 7-10-15,3-7-3 16,13 3-2-16</inkml:trace>
  <inkml:trace contextRef="#ctx0" brushRef="#br0" timeOffset="45417.56">7269 7255 446 0,'0'0'172'0,"-10"16"-40"16,-2 3-26-16,-8 3-12 15,4 3-25-15,-1 1-67 16,3-1-4-1,6 1-5-15,5-7 0 16,7-6-1-16,9-5 2 16,8-8 1-16,8 0 0 15,0-9 0-15,0-4 2 16,-1-4 3-16,-5-5 0 16,-4-3 3-16,-7 0-1 15,-12 0 2-15,-3 3 4 16,-10 3 5-16,-4 5-1 0,-5 6-4 15,0 5-8-15,3 7-101 0,-1 7-47 16,5-3-24-16,6 6-6 16,9-14-7-16,0 16 0 15</inkml:trace>
  <inkml:trace contextRef="#ctx0" brushRef="#br0" timeOffset="45964.45">7718 7196 563 0,'-10'9'169'0,"-6"4"-31"15,1-1-35-15,0 6-53 16,5 3-50-16,-2 0 0 16,9 1-6-16,3-3-3 15,7 0-1-15,6-7 3 16,3 0 1-16,10-5 0 16,-2-7 2-16,2 0 2 15,-1-10 3-15,-3-2 0 16,-5-7 1-16,-5-2 0 15,-5-4 2-15,-7 0 0 16,-11-1 2-16,1 4 2 16,-7 1 4-16,0 8-2 15,-5 6-10-15,-2 11-103 0,1 8-61 16,5 10-4-16,-6 4-5 16,10 10-5-16,-7 4-7 15</inkml:trace>
  <inkml:trace contextRef="#ctx0" brushRef="#br0" timeOffset="49252.41">8111 8154 380 0,'-16'-8'157'0,"1"2"-28"15,0 2-12-15,0 0-19 16,1 4-19-16,0 4-47 15,0 5-30-15,0 7-2 16,-1 5 2-16,-3 7-4 16,2 2 2-16,-1 5-3 15,4-1 3-15,3 0-5 16,4-3 1-16,6-6-2 16,13-8 2-16,6-5-2 15,7-9 0-15,7-9 0 0,2-8 2 16,3-6 3-16,-1-7 1 15,-4-6 3-15,-6-3-4 16,-7 0 5-16,-8 1-1 16,-9 3 6-16,-7 3-4 15,-7 6 3-15,-7 7-2 16,-4 7 1-16,0 6-3 16,1 8-70-16,2 3-64 15,2 3-32-15,10 6-12 16,3-7-1-16,13 4-6 15</inkml:trace>
  <inkml:trace contextRef="#ctx0" brushRef="#br0" timeOffset="49611.82">8628 8024 484 0,'16'-10'172'16,"-16"0"-33"-16,0 10-32 15,-4-12-28-15,4 12-73 16,-24 5-2-16,8 3-3 16,-1 7 0-16,-1 3-1 15,2 5-2-15,0 2-2 16,2 2 1-16,5-2-2 16,9-1 1-16,0-4-2 0,11-2 1 15,3-6-1-15,7-6 1 16,5-6 0-16,0-6 3 15,3-4 2 1,-3-5 1-16,-6-5 3 16,-3-4-1-16,-8-4 5 0,-5 1 0 15,-7 1 4-15,-7 2-3 16,-6 7-16-16,-4 9-132 16,-4 0-23-16,4 13-7 15,0-5-7-15,13 12-4 16</inkml:trace>
  <inkml:trace contextRef="#ctx0" brushRef="#br0" timeOffset="50658.63">6115 9085 487 0,'0'-10'130'0,"0"10"-11"0,0-13-17 16,0 13-23-1,0 0-52-15,0 0-23 16,0 0-2-16,0 10-2 15,7 3-1-15,-3 4 0 0,5 1-1 16,1 6 0-16,1 3 1 16,2 2-1-16,1 0 1 15,-2 2 0-15,0 0 1 16,-1-1-1-16,-1-2 3 16,-1-2 0-16,-4-3 1 15,2-4 0-15,-4-5 2 16,-3-2-3-16,0-12-48 15,8 10-78-15,-8-10-33 16,0 0-5-16,0 0-6 16,0-17-1-16</inkml:trace>
  <inkml:trace contextRef="#ctx0" brushRef="#br0" timeOffset="51096.16">6376 9165 515 0,'0'0'162'0,"0"0"-33"15,-9 0-45-15,9 0-42 0,-4 14-44 16,4-3 0-1,0-1 2-15,4 1-2 0,-1 1 1 16,3-2-2 0,7-2 3-16,-3-2 0 0,3-6 0 15,1 0-2-15,-1 0-1 16,0-9 1-16,-3-1 2 16,0-5 3-16,-3-1-3 15,-4-2 2-15,-3 0 0 16,0 1 4-16,-7 1 0 15,2 2-1-15,5 14-1 16,-18-15 0-16,6 15 1 16,2 0-2-16,0 3-1 15,10-3-51-15,-19 17-48 16,19-17-33-16,-3 21-17 16,3-21-13-16,4 13-4 15,-4-13-4-15</inkml:trace>
  <inkml:trace contextRef="#ctx0" brushRef="#br0" timeOffset="51582.52">6666 8996 269 0,'0'0'145'0,"0"0"-20"16,0 0-8-1,-11 4-19-15,11-4-15 0,0 0-22 16,-10 13-31-16,10-13-27 16,-4 17-3-16,4-17 0 0,-6 19-1 15,6-19 0-15,0 19-1 16,0-19 1-16,0 15 0 15,0-15 0-15,7 11-1 16,-7-11 0-16,0 0 0 16,11 8 0-16,-11-8 1 15,17-3-2-15,-17 3 1 16,14-11-1-16,-14 11 1 16,20-16 1-1,-12 6 1-15,-3 0 0 16,3 0 2-16,-8 10 2 0,3-20 1 15,-3 20 1-15,0-17 0 16,0 17 1-16,-12-13 1 16,12 13 0-16,-17-9-3 15,5 9-84-15,12 0-68 16,-12 0-22-16,12 0-5 16,0 0 0-16,0 0-9 15</inkml:trace>
  <inkml:trace contextRef="#ctx0" brushRef="#br0" timeOffset="56045.68">7615 8151 446 0,'-10'-11'147'15,"10"11"-14"-15,0 0-11 16,-11-3-22-16,11 3-33 16,0 0-66-16,3 13-1 15,-3-13-1-15,16 20 0 16,-2-1 1-16,0 4 1 15,6 4-2-15,2 6 4 16,-1 4-5-16,0 2 4 16,1 1-3-16,-1 0 4 15,-3-5-3-15,-1-2 2 16,-3-5 0-16,-1-5-2 16,-3-5 0-16,-2-5 0 0,-8-13 0 15,10 15 0-15,-10-15 0 16,0 0 0-16,0 0 0 15,0 0 0-15,0 0 0 16,0 0-8-16,0 0-130 16,0 0-31-16,4-11-6 15,-4 11-6-15,0-12-9 16</inkml:trace>
  <inkml:trace contextRef="#ctx0" brushRef="#br0" timeOffset="58326.21">8573 9010 228 0,'-17'-5'115'0,"17"5"-10"15,-17 6-10-15,5 1 9 16,2 5-14-16,-6 4-14 16,7 6-22-16,-2 2-21 15,0 3-2-15,2 0-4 0,3-1-7 16,1 1-20-1,5-4 1-15,0-3-3 16,9-4-2-16,1-3 1 16,7-5-1-16,4-5 0 0,2-3-1 15,2-10 0 1,2-2-2-16,-1-6 4 0,-3-3 2 16,-3-6 1-1,-2 1-1 1,-6-2 3-16,-6 3 0 15,-6 3 4-15,0 1 0 0,0 5 1 16,-9 4-1-16,9 12 2 16,-21-11 0-16,6 11-2 15,-3 4-69-15,3 1-60 16,2 4-30-16,-1-4-15 16,14-5-1-16,-16 7-8 15</inkml:trace>
  <inkml:trace contextRef="#ctx0" brushRef="#br0" timeOffset="58632.61">8786 8784 435 0,'4'-19'164'15,"-4"19"-31"1,0 0-22-16,0 0-23 0,6 11-38 15,-1 6-44-15,3 7 1 16,5 6-1-16,1 4-2 16,2 2-1-16,2 3-5 15,1-2 2-15,-4-2-2 16,2-5 4-16,-6 0-2 16,0-7 1-16,-4-5-36 15,1-2-65 1,-3-3-36-1,-5-13-24-15,11 5-10 0,-11-5-3 16,13-22 0-16</inkml:trace>
  <inkml:trace contextRef="#ctx0" brushRef="#br0" timeOffset="59106.52">9199 8745 351 0,'0'0'148'16,"-9"-6"-11"-16,9 6-17 15,-14 0-16-15,14 0-23 16,-14 0-31-16,14 0-45 16,-12 12 0-16,12-12-2 15,-11 21-2-15,7-7-3 0,-1 4 1 0,3 4 1 16,2 1-1-16,-4 2 1 15,4 0-2-15,0-1 1 16,4-3-3 0,-1-2 3-16,3-4-6 0,-3-5 1 15,-3-10 0-15,14 13 0 16,-14-13 1-16,16 0-1 16,-16 0 1-16,22-12 1 15,-11-1-1-15,4-3 1 16,0-5 4-16,-1-3-3 15,0-2 4-15,-4-3-2 16,0 1 5-16,-5 3-2 0,-5 2 10 16,0 4-2-16,-7 3 1 15,-4 6 0-15,-1 4-1 16,0 6-92-16,-3 3-62 16,-2-3-15-16,17 0-13 15,-20 14-2-15,20-14-5 16</inkml:trace>
  <inkml:trace contextRef="#ctx0" brushRef="#br0" timeOffset="60742.71">11683 8943 142 0,'0'0'64'0,"0"0"7"16,0 0 4-16,0-11 5 16,0 11 13-16,0 0-5 15,0 0-6-15,0 0-6 16,0 0-5-16,0 0-12 0,0 0-15 16,-13-4-16-16,13 4-25 15,0 0 0-15,0 0-1 16,0 0-1-16,0 0-1 15,0 0 0-15,-12 14 0 16,12-14 2-16,-9 15-2 16,2-3-1-16,0 2-1 15,4 4-1-15,-4 1 0 16,4 0 0-16,3 0 0 16,0 2-1-16,0-1 0 15,6-1-6-15,-2-3-1 16,6 0 0-16,-1-3 2 15,2-5 2-15,0-2 1 0,2-2 1 16,-1-4 1 0,5-4 6-16,-4-2 3 0,0 0 3 15,2-1-4 1,-4-1-4-16,1 0-1 0,-12 8 0 16,15-14 0-16,-15 14 1 15,0 0-1-15,9-13 0 16,-9 13 1-16,0 0 3 15,0 0 2-15,0 0-1 16,0 0 2-16,-12-6 0 16,12 6-1-16,0 0-1 15,0 0 1-15,0 0-2 16,0 0 1-16,0 0 0 16,0 0-9-16,0 0-66 15,-10 5-37-15,10-5-32 16,0 0-17-16,-14 0-8 15,14 0-3-15,-18-12 21 0</inkml:trace>
  <inkml:trace contextRef="#ctx0" brushRef="#br0" timeOffset="61235.14">11638 8794 478 0,'-5'-13'161'0,"5"13"-32"15,0-11-19-15,0 11-41 16,0 0-70-16,0 0-3 0,0 0 1 16,-3 20 5-16,5-2 0 15,5 9 3-15,-1 10-5 16,9 5 4-16,-2 7-4 16,10 3 1-16,-1 2-4 15,3-2 4-15,-1-2-3 16,-3-6 1-16,-4-9 4 15,-2-7-1-15,-4-7 2 16,-6-8 0-16,-5-13-2 16,0 0 1-16,-11-24-2 15,-1-7 0-15,-2-10-2 16,-4-10-2-16,-4-11-1 16,-1-6 1-16,-3-2 4 15,2 3 0-15,1 4 1 16,2 9-2-16,4 8 2 15,3 12 0-15,4 14 1 16,10 20-2-16,-10 0-1 0,10 23-1 16,7 12 3-16,1 10 3 15,4 10-5-15,2 5-1 16,4 3-84-16,4-4-46 16,3-1-32-16,1-12-1 15,0-7-5-15,-4-18-2 16</inkml:trace>
  <inkml:trace contextRef="#ctx0" brushRef="#br0" timeOffset="61501.54">12024 8617 463 0,'-5'-14'163'15,"5"14"-4"-15,0 12-57 0,0 6-58 0,5 9-43 16,3 8 0-16,4 6 5 16,1 9 1-16,5 5-4 15,2-2 3-15,1 1 0 16,-4-2-1-16,3-5-2 0,-2-6-82 16,-6-2-52-16,-7-15-30 15,3-3-11-15,-8-21-4 16,0 0-1-16</inkml:trace>
  <inkml:trace contextRef="#ctx0" brushRef="#br0" timeOffset="61829.62">12493 8664 473 0,'9'-14'171'0,"-9"0"-4"15,0 14-63 1,0 0-80-16,-12 26-23 0,4 0 0 16,2 4-3-1,0 4 1-15,3 3-3 0,3-2 2 16,0-1 1-16,12-9-2 16,1-3 3-16,8-11-4 15,1-6 2-15,5-9 0 0,1-6 2 0,0-7 0 16,-2-9-1-16,-4-5 5 15,-8-5-2-15,-8-2 5 16,-6 3 3-16,-13 1-2 16,-5 6 2-16,-7 4-84 15,-8 8-73-15,5 16-18 16,-8-3-4-16,5 13-5 16,-7-3-5-16</inkml:trace>
  <inkml:trace contextRef="#ctx0" brushRef="#br0" timeOffset="66135.08">2431 13460 407 0,'0'0'130'0,"10"6"-4"15,-4-20-14 1,-6-11-17-16,6-8-23 16,-1-14-72-16,0-13 4 0,6-11-6 15,0-6 3-15,7-7-1 16,0 2 5-16,4 6-5 16,1 9 0-16,-2 11 0 15,0 14 1-15,-1 17 1 16,-3 14 1-16,0 20-3 0,-1 14-2 15,-2 13 2 1,-2 13 0-16,7 11 0 16,-2 6 1-16,1 3-2 15,3-1 2-15,-3-7-2 16,0-7 2-16,-2-8-3 0,0-12 3 16,-6-11-3-16,-3-11 1 15,-7-12-1-15,0 0 0 16,0-19 1-16,-12-9-2 15,-6-7 3-15,-3-2-1 16,-7-3 4-16,-6 3-2 16,-6 5 3-16,-1 12-2 15,-2 14 1-15,0 16 0 16,4 13 1-16,5 11-1 16,5 6-6-16,4 6-95 0,9 2-54 15,9 0-17-15,7-12-1 16,9-3-6-16,6-16 0 15</inkml:trace>
  <inkml:trace contextRef="#ctx0" brushRef="#br0" timeOffset="66386.6">2964 12741 477 0,'0'-26'175'16,"0"10"-4"-16,0 16-53 16,-8-13-96-16,8 13-24 0,-8 20 0 15,8 3-3-15,0 10 2 16,0 8-3-16,0 10 4 16,9 8 0-16,0 5 0 15,1 0-77-15,4-5-44 16,7-3-28-16,-3-13-13 15,3-6-4-15,0-20-1 16</inkml:trace>
  <inkml:trace contextRef="#ctx0" brushRef="#br0" timeOffset="67079.63">3262 12850 510 0,'0'0'147'0,"-16"0"-22"15,3 18-22-15,0 8-61 16,-4 6-46-16,2 4 1 16,0 6 1-16,5 1 2 15,6-4-6-15,4-3 6 16,6-8-2-16,8-6 2 16,1-10-2-16,5-8 2 0,0-9 1 15,1-9 1 1,-3-4 4-16,-4-3-4 15,-5-4 2-15,0-2-2 16,-5 2 2-16,-4 4-2 0,0 1-1 16,0 6-3-16,0 5 0 15,0 9 0-15,0 0 0 16,3 15 0-16,2 14-2 16,0 10 3-16,4 12-2 15,1 9-1-15,5 8 5 16,-1 7-4-16,-1 0 4 15,-4 1-2-15,-5-4 3 16,-4-6-2-16,-11-8 2 16,-3-8 4-16,-10-8-3 15,-6-9 2-15,-7-10-4 16,1-12 0-16,-5-16 1 16,5-14-3-16,2-16 2 15,8-12-4-15,9-13 2 16,11-8-4-16,12-7 4 0,11-4 3 15,13 1-4 1,12 3 2-16,9 8-3 0,7 8 5 16,4 11-5-16,1 9 5 15,0 13-5-15,-4 8 0 16,-7 9 1-16,-7 9 0 16,-10 4 0-16,-8 2 1 15,-7 2 1-15,-8-1 1 16,-12-7 2-1,0 0 2-15,10 12 0 16,-10-12 1-16,0 0 0 16,0 0 0-16,-12-5-2 15,12 5-3-15,0 0-62 16,0 0-97-16,-13-13-19 16,13 13-4-16,-11-4-4 0,11 4 5 15</inkml:trace>
  <inkml:trace contextRef="#ctx0" brushRef="#br0" timeOffset="73810.06">5096 12853 394 0,'0'0'132'16,"6"-19"-5"-16,-6 19-13 15,0-15-16-15,0 15-21 16,-7-19-21-16,7 19-41 16,-7-16-9-16,7 16-2 0,-17-17-4 15,17 17 0-15,-21-11 0 16,9 11 0-16,-5-3 0 15,4 3 0-15,-6 5 0 16,5 2 0 0,-6 3 0-16,0 3 0 0,-2-3 0 15,3 4 0 1,2-3 0-16,1 3 0 0,3-3 0 16,-1 0 0-16,6 0 0 15,0 0 0-15,5 2 0 16,-3 0 0-16,6 2 0 15,0 2 0-15,0 1 0 16,8 1 0-16,-4 2 0 0,4-1 0 16,2 0 0-16,2-2 0 15,0 0 0-15,2-5-2 16,1 0 2-16,1-7-2 16,0 0 1-16,3-6 0 15,-5 0-1-15,5 0 1 16,-5-3-1-16,4-4 1 15,-2-2 0-15,0-3 0 16,-3-1 1-16,4-3 0 16,-5-2 1-16,2-1-1 15,-1-3 1-15,1 1-2 16,-4 1 2-16,-4-1-1 16,1 0 1-16,1 3 0 0,-5 0 0 15,-3 1 0-15,0 2 2 16,0-2-1-16,0 5 1 15,-5-1-3-15,5 13 0 16,-8-16 0-16,8 16 0 16,0 0 0-16,0 0 0 15,0 0 0-15,0 0 0 16,0 0 0-16,-6 20 0 16,6-4 0-16,6 2 0 15,0 6 0-15,0 1 0 16,0 2 0-16,0 0 0 15,1 2 0-15,-1-3 0 16,1-5 0-16,-1-2-15 16,-2-7-82-16,-4-12-37 15,16 12-24-15,-16-12-17 16,18-11-6-16,-8-8 0 16</inkml:trace>
  <inkml:trace contextRef="#ctx0" brushRef="#br0" timeOffset="74280">5359 12836 495 0,'0'0'168'0,"0"0"-27"16,-6 11-28-16,6 0-37 16,-4 1-51-16,4 5-23 15,0 3-2-15,4 2 1 16,-4 2-1-16,6 1 2 15,-2 1-4-15,2-2 4 0,-4-2-2 0,2-5 0 16,0-4 0-16,-4-13 0 16,4 14 0-16,-4-14 0 15,0 0 0-15,0 0 0 16,6-21 0-16,-6 3 0 16,0-3 0-16,0-3 0 15,0-2 0-15,0 0 0 16,0 3 0-16,0 2 0 15,-4 7 0-15,4 14 0 16,-4-14 0-16,4 14 0 16,0 11 0-16,0 3 0 0,0 3 0 15,6 5 0-15,-3 6 0 16,-1 1 0-16,6 5 0 16,-5-3 0-16,3 0 0 15,-3-3 0-15,-1-1-94 16,-2-2-79-16,0-10-13 15,-3 3-7-15,3-18-1 16,-11 25 11-16</inkml:trace>
  <inkml:trace contextRef="#ctx0" brushRef="#br0" timeOffset="75478.08">5371 13959 339 0,'-3'-11'154'15,"3"11"-20"1,0 0-10-16,-9-11-18 0,9 11-17 15,0 0-26-15,-10-3-49 16,10 3-14-16,-11 0 0 16,11 0 0-1,-19 0 0 1,9 0 0-16,10 0 0 0,-19 3 0 16,10 1 0-16,-5 1 0 15,3 0 0-15,0 3 0 16,-1-1 0-16,1 3 0 15,1 0 0-15,-1 2 0 16,2 1 0-16,1-2 0 16,1 3 0-16,0-4 0 15,3 2 0-15,0-1 0 16,0 1 0-16,4 2 0 16,-2-1 0-16,2 2 0 15,0 2 0-15,0 0 0 16,2 2 0-16,2 0 0 15,0-1 0-15,0 1 0 16,3-3 0-16,0 1 0 16,-1-3 0-16,3 1 0 0,0-1 0 15,1-2 0-15,0 0 0 16,0-2 0-16,2-1 0 0,-1 0 0 16,2-1 0-16,0-1 0 15,2-3 0-15,0 0 0 16,3-4 0-16,-5 0 0 15,2 0 0-15,0 0 0 16,-3-4 0-16,0-2 0 16,-2-2 0-16,-1 0 0 15,-9 8 0-15,20-18 0 16,-13 6 0-16,0-1 0 16,2-1 0-16,-3-1 0 0,-1 1 0 15,0 0 0-15,-1-3 0 16,0 2 0-16,-4-1 0 15,7 2 0 1,-7 0 0-16,3 1 0 0,-3 0 0 16,0-1 0-1,0 0 0-15,0 1 0 0,0-1 0 16,-5 1 0-16,0-2 0 16,1 2 0-16,-2-2 0 15,2 4 0-15,-2-1 0 16,2 2 0-16,-5-1 0 15,9 11 0-15,-13-16 0 16,3 8 0-16,-1 3 0 16,-1-1 0-16,-5 1 0 15,3 5 0-15,-5-5 0 16,1 5 0-16,1 0 0 16,-1 9-18-16,-2-2-127 0,5 1-36 15,5 7-6 1,-4 2-8-16,6 11-3 0</inkml:trace>
  <inkml:trace contextRef="#ctx0" brushRef="#br0" timeOffset="76503.05">5302 15513 162 0,'0'0'92'0,"0"10"1"15,0-10 5 1,0 0 16-16,0 0-10 0,0 0-10 15,14-5-9-15,-9-5-12 16,5 2-8-16,-3-9-22 16,5 4-43-16,-1-4 0 15,-1-3 0-15,1-1 0 16,-1-2 0-16,0 0 0 16,-3-1 0-16,-3 1 0 15,2 3 0-15,-4 1 0 16,1 1 0-16,-3 5 0 15,0 1 0-15,0 12 0 16,0-13 0-16,0 13 0 0,0 0 0 16,0 0 0-16,0 0 0 15,0 0 0-15,0 0 0 16,0 0 0-16,0 0 0 16,0 0 0-16,0 0 0 15,-7 13 0-15,7-13 0 16,0 22 0-16,0-6 0 15,0 3 0-15,4 3 0 16,-1 5 0-16,3 3 0 16,-3 3 0-16,-3 2 0 15,3 2 0-15,-3 1 0 16,5 4 0-16,-5-2 0 16,3 0 0-16,-3 1 0 15,6-5 0-15,-6-2 0 0,4-1 0 16,-4-4 0-1,6-3 0-15,-6-4 0 0,4-2 0 16,-4-3 0-16,2-2 0 16,-2-4 0-16,0 0 0 15,0-11 0-15,6 13 0 16,-6-13 0-16,0 0 0 16,0 0 0-16,0 0 0 15,0 0-21-15,0 0-112 16,0 14-36-16,0-14-18 15,0 0 0-15,-7 10-7 16,7-10 62-16</inkml:trace>
  <inkml:trace contextRef="#ctx0" brushRef="#br0" timeOffset="76914.57">5314 16085 517 0,'0'0'195'0,"-16"9"-30"0,16-9-45 15,0 0-94-15,0 0-26 16,0 0 0-16,0 0 0 16,23 6 0-16,1-9 0 15,4-3 0-15,11 0 0 16,5-2 0-16,7-2 0 15,2-1 0-15,-4 2 0 16,-2 0 0-16,-7 2 0 16,-7 4 0-16,-8 3 0 15,-6-3 0-15,-7 3 0 16,-12 0 0-16,11 0 0 0,-11 0 0 16,0 0 0-16,0 0 0 15,0 0 0-15,0 0 0 16,0 0 0-16,0 0 0 15,0 0 0-15,0 0-15 16,-7-8-135-16,7 8-28 16,-13-13-9-16,13 13 1 15,-25-13-9-15</inkml:trace>
  <inkml:trace contextRef="#ctx0" brushRef="#br0" timeOffset="81064.63">6293 12486 353 0,'0'0'143'0,"-19"-17"-10"15,19 17-20-15,0 0-19 16,-7-11-23-16,7 11-27 16,0 0-51-1,0 12 0-15,5 0 4 0,1 6 4 16,1 8-2-16,8 9 0 16,-2 13 0-16,2 12 1 15,2 13-1-15,1 13 1 16,-5 11-2-16,1 10 3 15,-5 10-2-15,-6 12-1 16,-3 7 6-16,0 7 1 16,-3 6-1-16,1 6-3 15,-4 5 5-15,4 2-4 16,2 4 5-16,0 1 0 0,0 1-1 16,6-1-5-1,-3-2 6-15,0 1-1 16,2-6-2-16,-2 0-3 15,-3-6 1-15,0-4-1 0,3-8-2 16,-3-6 2 0,5-7 0-16,-2-11-5 0,-3-9 5 15,6-13-2-15,-2-9 1 16,2-13-2-16,-1-13 3 16,2-10-3-16,-3-13 1 15,2-9 2-15,-3-8-2 16,0-9 2-16,-3-12-2 15,0 0 0-15,0 0-52 0,10-14-65 16,-4-7-47 0,-1-6-2-16,4-12-4 0,3-11-6 15,-1-17 45 1</inkml:trace>
  <inkml:trace contextRef="#ctx0" brushRef="#br0" timeOffset="81894.78">7312 12616 416 0,'0'0'156'0,"-14"-19"-17"16,3 13-31-16,0 2-24 15,-7 4-43-15,1 0-39 16,0 5-2-16,-2 4 0 16,0 5 1-16,-2 1 0 15,2 8-3-15,1 5-1 0,-1 2 0 16,1 5 1-16,5-1 0 16,2 2-2-1,3-1-1 1,8-2-1-16,0-4 3 0,13-3 2 15,2-4-3-15,6-7 3 0,3-4-4 16,5-7 4-16,2-4-1 16,1-11 1-16,-1-4 0 15,-2-4-1-15,-3-5 2 16,-4-3-1-16,-3 1 3 16,-6 0 0-16,-5 1 0 15,-4 1 4-15,-4 2-2 16,0 4 3-16,-3 4-3 15,-1 4 3-15,4 10-5 16,-6-14 2-16,6 14-2 16,0 0-2-16,0 0 1 15,0 15-6-15,1 0 4 16,6 4-2-16,-3 5 3 0,3 2-1 16,-2 5 3-16,3 1-4 15,0-2-32-15,-3 2-75 16,0-7-44-1,0 1-9-15,-5-12-5 0,11 2-5 16,-11-16 37-16</inkml:trace>
  <inkml:trace contextRef="#ctx0" brushRef="#br0" timeOffset="82107.75">7599 12768 338 0,'0'0'161'15,"6"19"-32"-15,-6-2-34 16,0 0-23-16,3 6-15 16,-3 1-13-16,9 4-7 15,-6 1-35-15,0-1 1 16,-3 2-1-16,4-4-57 16,-4 1-63-16,4-2-37 15,-4-9-10-15,9-1-2 16,-9-15-2-16</inkml:trace>
  <inkml:trace contextRef="#ctx0" brushRef="#br0" timeOffset="82612.64">7962 12637 429 0,'0'-12'162'0,"-7"-4"-2"16,0 4-44-16,7 12-35 15,-20-13-76-15,9 9-2 16,-1 4-1-16,-1 7 0 16,-3 3-2-16,4 7 1 15,-3 4-4-15,2 4 2 16,2 6-2-16,2 1 0 15,3 1-1-15,6 0 0 16,0-2 0-16,7-4-2 16,6-4 3-16,0-5-1 15,8-8 0-15,-1-6 1 16,4-4-1-16,-1-11 1 0,-1-2 0 16,-3-6 1-16,-2 1 1 15,-2 0-2-15,-4 2 3 16,-3 3-1-16,-8 13 1 15,9-16 1-15,-9 16 0 16,0 0 1-16,3 16-2 16,-3-2 2-16,6 2 1 15,0 5 1-15,2-2-2 0,2 4 2 16,1-3-4 0,1-2-16-16,0 0-57 15,-4-7-27-15,-8-11-26 16,16 12-12-16,-16-12-11 15,10-8-2-15,-10-5 0 0</inkml:trace>
  <inkml:trace contextRef="#ctx0" brushRef="#br0" timeOffset="83154.73">8217 12751 270 0,'14'-20'133'0,"0"1"-10"0,2 4-10 16,2 1-11-16,1 4-17 0,-2 1-26 15,4 3-30 1,-5 6-28-16,1-4-1 16,-3 4 0-16,-3 4 1 15,-11-4 1-15,16 11 0 0,-12 0-1 16,-4 1 1-16,-6 7-1 16,-1 4-1-16,-4 1 0 0,-4 2-1 15,1 1-1-15,-3 0-2 16,5-3 3-16,-1-2-3 15,6-5 2-15,3-5 0 16,4-2-2-16,0-10 0 0,8 13 1 16,-8-13 1-16,21 3 0 15,-11-3 1-15,3 0 1 16,-2-4 0-16,1 4 1 16,-2-6-1-16,-10 6-1 15,14-3 1-15,-14 3 0 16,0 0-1-16,11-4 0 15,-11 4 1-15,0 0 0 16,0 0 1-16,0 0-1 16,0 0 1-16,0 0 0 15,0 0 0-15,0 0-1 16,0 0 1-16,0 0 0 16,0 0 0-16,10 6 1 15,-10-6 0-15,0 0 2 0,0 0-2 16,0 0 0-1,0 0-51-15,0 0-62 0,0 0-35 16,0 0-13-16,0 0-3 16,-11 4-6-16</inkml:trace>
  <inkml:trace contextRef="#ctx0" brushRef="#br0" timeOffset="85302.45">7880 13768 348 0,'0'0'136'16,"-6"-13"-8"-16,6 13-13 15,-6-11-8-15,6 11-23 16,-8-12-20-16,8 12-57 0,-15-6-5 15,15 6-2 1,-16 0-2-16,4 0-3 0,-2 4-1 16,-1 3 0-1,-2 3 0 1,0 1-1-16,-3 4 5 16,1 2 0-16,1 2 1 15,2 0 1-15,0 1 0 16,3 1 1-16,1 2 0 15,5-1 0-15,2-1 3 0,5 2-2 16,0 1-3-16,0-1 5 16,8 1-4-16,1-2 1 15,3 0-1-15,2 0 2 16,1-1-6-16,2-3 6 16,1 0 1-16,0-2-2 15,1-2 1-15,2-1-2 0,0-4 0 16,-1-1 0-1,1-2-2-15,2-3-1 0,-3-3-1 16,2 0 0-16,0-8 0 16,-2 0 1-16,1-1 0 15,0-4 0-15,-1 0 1 16,-1-3 2-16,-2-1-1 16,0-1 1-16,-1-3-1 15,-1-1 2-15,-2 1 2 16,-3-2-2-16,-2 2 3 15,-5-3-4-15,-3 2 5 16,0-2-4-16,-7 1 3 16,-2-2-3-16,-3-2 0 15,-2 0-1-15,-3-2-1 16,1 3 0-16,-4 0-1 16,3 2 0-16,-2 5 0 0,-2 2 0 15,1 5-2-15,-1 3 1 16,1 5 1-16,1 4 0 15,0 3-16-15,4 10-89 16,-1 3-43-16,4 4-17 16,3 6-5-16,1 0 0 15,8 7 15-15</inkml:trace>
  <inkml:trace contextRef="#ctx0" brushRef="#br0" timeOffset="85853.47">8008 14399 393 0,'0'0'158'16,"0"0"-22"-16,-8-10-25 15,8 10-30-15,0 0-40 16,0 0-40-16,0 16-1 16,0-5 1-16,4 4 0 15,0 5 2-15,0 4-2 16,5 5 3-16,-1 5 1 16,-2 5-6-16,1 0 4 15,1 3-5-15,-3-2 6 16,-1 3-6-16,1-4 6 0,-2 1-6 15,-3-6 2-15,0-4 1 16,0-2-1 0,0-6 1-16,0-4-1 15,0-2 2-15,0-16-1 16,0 15 0-16,0-15 2 16,0 0-24-16,-3-10-105 0,3-4-38 15,-10-12-6-15,4-2-8 16,-6-16-8-16</inkml:trace>
  <inkml:trace contextRef="#ctx0" brushRef="#br0" timeOffset="90518.1">8333 13369 328 0,'-15'-5'138'15,"3"5"-12"-15,-5-3-14 16,-1 3-8-16,-9 0-26 16,-2 8-32-16,-7 0-45 15,-6 2-5-15,-7-1 6 16,-7 4-5-16,-6-3 4 15,-2 1-6-15,-4-1 7 16,-3-2 0-16,0-1 0 16,3 0 0-16,3-1-1 15,3-1 0-15,4 1 1 16,7 1-1-16,11-1 0 16,4 1-2-16,9-2 2 15,6 2-2-15,7 1 1 16,14-8 0-16,-13 16 0 15,13-16 1-15,5 20-2 0,-3-7 2 16,2 2-1-16,1 3 2 16,-3 6-3-16,-2 2 3 15,5 6-3-15,-5 5 3 16,0 2-2-16,0 5 2 16,0 4 1-16,0 3-3 15,4-1 2-15,-3 3-1 16,9-1 0-16,-2 3-1 15,2-1 2-15,1 3-2 16,0-1-2-16,2 1 5 16,-3 1-3-16,1-1 3 0,-1 4 1 15,0-2-3-15,-1-2 2 16,-1-1-2 0,2-3 2-1,-2-1-4 1,2-6 4-16,-1-2-4 0,0-7 1 15,-2-3 1-15,0-2-1 16,3-6 1-16,-4-1 0 16,-1-3 0-16,2-1 0 15,-3-2 0-15,5-2 1 16,-1-2 1-16,0-2 1 16,2-2 1-16,5-2-1 15,1-2 0-15,5-2 0 0,4-2 0 0,3-3-1 16,4 0-2-16,3 0-1 15,1-5 0-15,7 5-2 0,0-3 0 16,-1 3 0-16,3 0 0 16,-2 3 1-16,3 0-1 15,-2 1 0-15,1-4 0 16,-3 5 2-16,0-5 0 16,1 0 0-16,-4-5 0 15,-4 0 0-15,-1-2 1 16,-3-4-1-16,-3-1 0 15,-4-4 1-15,-1-3-1 16,-4-5 0-16,1-4-1 16,0-4 3-16,-4-4-4 15,4-4 2-15,-5-5-3 16,-1-7-2-16,-4-6 5 16,-2-6-5-16,-8-11 4 15,0-6-3-15,-4-8 3 0,-5-5-2 16,-2-8 1-16,0-3 2 15,1-5-1-15,-3-2 2 16,6 6-2-16,1 6 0 16,1 5-1-16,1 11 0 15,1 11 8-15,3 13-6 16,-7 13 4-16,4 13-5 16,3 9 6-16,-5 8-7 15,5 5 7-15,0 12-44 16,0 0-50-16,0 13-30 15,5 8-29-15,-1 8-21 16,5 11-8-16,-1 9 2 16</inkml:trace>
  <inkml:trace contextRef="#ctx0" brushRef="#br0" timeOffset="92283.7">8328 15374 300 0,'0'0'132'16,"0"0"-8"-16,0 0-8 16,0 0-10-16,-12-8-13 15,12 8-24-15,-20 0-33 16,0 0-38-16,-5 4 0 15,-8-4 1-15,-4 0 1 16,-5 4-1-16,-5-4 3 0,-4 0 0 16,0 0-1-1,-3 0 0-15,0 0 1 16,-1 3-1-16,2 1 0 16,1-1 0-16,2 2-2 0,7 0 1 15,2-1 0 1,9 2 1-16,3-3-2 0,8 1 1 15,6-4 0-15,4 4 0 16,11-4 0-16,-12 0 0 16,12 0 0-16,0 0 0 15,0 0 1-15,0 0 0 16,0 0 1-16,3 15-1 16,-3-15 0-16,9 18 0 15,-3-5 0-15,0 2 0 0,2 3-2 16,-2 2 2-16,1 3-2 15,3 2 1-15,-2 4-1 16,-1 3 2-16,0 1-3 16,3 5 3-16,-3 1-2 15,-3 2 3-15,3 5-2 16,-4 2-3-16,0 2 4 16,2 1-3-16,-2 7 2 15,1 1-2-15,1 3 2 16,1 2-2-16,0-1 0 15,4-2 4-15,-2 1-4 16,0 0-1-16,2-5 6 16,-2-2-5-16,1-3 4 15,1-3-5-15,-1-1 4 16,0-4-3-16,-2-4 4 0,1-2 0 16,2-3-5-1,-3-3 3-15,-3-4-3 0,2-1 4 16,-2-6-2-16,0 0 1 15,0-5 0-15,-4-2 0 16,4-4 1-16,-4-10 1 16,4 12 3-16,-4-12-2 15,0 0 0-15,0 0 1 16,12 0-1-16,-12 0 0 16,14-9-1-16,-3 3 0 15,2-1 0-15,6-3-1 0,7-1-1 16,8 0 1-16,4-2-1 15,6 0-1 1,4 1 1-16,4 0-1 16,3 4 0-16,1-2 0 15,-4 2 1-15,-1 4-2 16,-3-2 3-16,-2 3-1 0,-2-2 0 16,-2 5-1-16,-2-8 1 15,-3 8-2-15,-2-5 2 16,-4 1 0-16,-4 1-1 15,-3-4 0-15,-5 0 2 16,-6-4-2-16,-2-2 2 16,-5-3 0-16,-6-6-1 0,0-4-1 15,-4-6-1 1,-3-7 5-16,0-7-5 16,-5-6 4-16,-2-7-2 15,-1-9 2-15,-2-8-2 16,0-7 1-16,-2-4 2 15,4-1-1-15,-2-5 0 0,2-3-1 16,0 1 1-16,4 4-1 16,0 8 1-16,1 7 0 15,3 11-1-15,-1 9-3 16,-1 11 3-16,4 15-3 16,0 8 1-16,0 10-2 15,5 12 1-15,-5-13-1 16,5 13-1-16,0 0-52 15,0 0-54-15,-4 20-33 16,4-6-26-16,4 6-2 16,-4 2-8-16,2 8 8 15</inkml:trace>
  <inkml:trace contextRef="#ctx0" brushRef="#br0" timeOffset="92748.07">8035 15598 430 0,'-10'-16'184'0,"5"4"-24"0,5 12-43 15,-10-15-36 1,10 15-43-16,0 0-37 16,0 0 0-16,0 0 0 15,0 23-1-15,5-4 0 0,0 7 2 16,-2 4-1-1,4 5 1-15,-2 6-2 0,2-1 3 16,-1 3-3-16,0-1-1 16,-1-6 1-16,0-1-2 15,-1-8 3-15,0-3-4 16,0-6 5-16,-1-4-6 16,-3-3-50-16,0-11-61 15,7 14-45-15,-7-14-11 16,6 16-6-16,-3-4-12 0,-3 0 41 15</inkml:trace>
  <inkml:trace contextRef="#ctx0" brushRef="#br0" timeOffset="93245.93">8159 16418 453 0,'0'0'184'16,"-12"-6"-25"0,12 6-41-16,-17 0-53 0,17 0-65 15,-15 17-2-15,6-3 1 16,-2 4 0-16,2 7 2 15,-1 4 3-15,3 3-5 16,2 0 5-16,2 0-4 16,3-2 4-16,3-1-5 15,5-5 7-15,5-7-6 16,4-6 3-16,3-4-1 16,7-7 0-16,2 0-2 31,2-11 1-31,-1-3 3 15,1-4-8-15,-4-7 7 0,-5-4-7 16,-2-2 8-16,-9-2-4 16,-3-2 4-16,-8 0-4 15,-8-3 0-15,-4 1 3 16,-7 5-5-16,0 3 3 16,-4 1-5-16,-1 10-39 15,0-2-80-15,2 6-43 16,6 5-6-16,2 1-3 15,14 8-3-15,-17-19 30 0</inkml:trace>
  <inkml:trace contextRef="#ctx0" brushRef="#br0" timeOffset="93736.92">8846 14815 134 0,'0'0'-12'15,"0"-11"-29"-15,0 11-19 16,-5-13 39-16,5 13 21 15</inkml:trace>
  <inkml:trace contextRef="#ctx0" brushRef="#br0" timeOffset="94988.92">8714 13485 536 0,'-4'-12'145'16,"4"12"-21"-16,0 0-25 16,-7-12-36-16,7 12-61 15,0 0-5-15,5 17 1 16,0-2 3-16,0 3 0 0,2 7-2 15,3 5 1-15,0 8-1 16,-1 5 2-16,1 6-2 16,-1 3 3-16,0 8-1 15,-2 0-1-15,-1 0 2 16,-2 3-2-16,2-4 1 16,-2-2 0-16,-1-1 0 15,5-4-2-15,-8-2 0 16,8-6 3-16,-3-2-3 15,3-6 3-15,-1-1-1 16,-1-5 0-16,2-5-1 16,-5-4 2-16,4-4-1 15,-1-2-1-15,-1-4 0 16,-5-1 0-16,0-10 0 0,7 12 1 16,-7-12-1-1,0 0 0-15,0 0-1 0,0 0 1 16,0 0 0-16,0 0 0 15,0 0 0-15,0 0 0 16,0 0 1 0,0 0-1-1,0 0-1-15,0 0-3 16,0 0-1-16,0 0-1 16,9-15-1-16,-9 15 0 15,0-21 0-15,0 8-1 16,0-3 3-16,0-1 0 15,0-2 4-15,2-3-1 0,-2 0 2 16,6-1-2-16,-6 2 3 16,5-2-2-16,-5 4 1 15,4 2-1-15,-4 0 1 16,2 6 0-16,-2 11 2 16,0-15-1-16,0 15 2 15,0 0 3-15,0 0 0 16,0 0 0-16,7 18 0 15,-5-6 0-15,2 4-1 16,1 3 0-16,1 5-4 16,-1 1 0-16,1 3-1 15,-1-1 0-15,-3 0-1 16,1-2 2-16,-3-3-2 16,0-4 1-16,0-3 0 0,0-5 1 15,0-10-1-15,-6 12 1 16,6-12 2-16,-19 0 0 15,6-8 0-15,-2-2 2 16,-4-2-2-16,0-3 0 16,0-2 0-16,2 2-2 15,2-2 0-15,3 4-3 16,2 2 0-16,10 11-98 16,-11-9-46-16,11 9-25 15,6 15-1-15,3 1-5 0,-3 3 3 16</inkml:trace>
  <inkml:trace contextRef="#ctx0" brushRef="#br0" timeOffset="97196.15">9240 16481 387 0,'0'0'159'0,"0"0"-13"16,0-14-23-16,0 14-26 15,-6-16-35-15,6 5-58 16,-6-7-5-16,1-3-1 16,-3-7-1-16,1-8-1 15,0-8 3-15,-3-8 0 16,-1-9 3-16,-4-8 0 15,0-5-2-15,2-7 2 16,-2-3-1-16,-1 1 0 16,3 1 1-16,-1 5 0 0,2 8 2 15,0 8-3-15,4 7 5 16,0 13-4-16,1 8 3 16,1 8-2-1,1 8 2-15,1 5-4 16,4 12-1-16,-7-11-1 15,7 11-1-15,0 0 2 0,-7 15-3 16,7 1 2-16,0 4-4 16,0 5 5-16,0 7-1 15,0 4 2-15,0-1-3 16,-2-2 3-16,2-1-1 16,-5-7 0-16,5-4 1 15,-4-7 0-15,4-14 1 16,0 0 0-16,0 0-1 15,-7-14-1-15,3-5 1 16,1-6-2-16,-3-6 1 0,3-5-2 16,-3-2 0-16,2-2-3 15,4 5 2-15,4 2 2 16,2 8-1-16,1 4 2 16,4 10 0-16,3 8 1 15,-1 3 0-15,5 12 1 16,-1 1 2-16,4 5-4 15,-1-1 2-15,3 2-3 16,2-1 2-16,-2-1 0 16,-3-3-1-16,0-3-3 15,-5 1-107-15,-3-2-55 16,-12-10-10-16,11 12-4 16,-11-12-8-16,0 0 11 15</inkml:trace>
  <inkml:trace contextRef="#ctx0" brushRef="#br1" timeOffset="105544.46">6868 13639 337 0,'0'0'135'16,"-15"-14"-14"-16,15 14-17 0,-19-9-17 15,9 6-20 1,10 3-22-16,-17 0-41 15,17 0-1-15,-16 19-2 16,5-5 1-16,1 4-2 0,-1 4 1 16,-1 1-2-16,1 5 2 15,0-1-2-15,2 0 1 16,0 1-2-16,5-1 2 16,-1-2-3-16,5 0 2 15,6-2 1-15,-1 2-2 16,6-2 3-16,0 0-2 15,5-2 3-15,-2 1-3 16,5-3 3-16,0 0-2 16,1-4 0-16,-1-5 2 15,1-2-2-15,3-3 1 16,3-5 0-16,-3-4 0 16,7-5 0-16,-1-7-1 15,-2-5 2-15,3-4 1 16,-4-3-4-16,-1-4 2 0,-7-3-2 15,-2-3 1 1,-7-1-1-16,-7 2 1 0,-2-1-1 16,-4 2-1-16,-6 1 3 15,-5 3 0-15,-1 3 1 16,-7 4-2-16,-4 3 3 16,2 5-2-16,-5 3 1 15,-1 4-1-15,0 7 0 16,2 3 1-16,2 12-2 0,0 3-32 15,9 11-69-15,2 8-39 16,4 4-21 0,12 11-5-16,-5-1-5 15,12 9 21-15</inkml:trace>
  <inkml:trace contextRef="#ctx0" brushRef="#br1" timeOffset="106292.1">6942 14581 395 0,'-16'-12'132'15,"-1"2"-14"-15,1 5-19 16,0 5-16-16,1 0-25 16,4 5-19-16,-6 5-39 15,5 1 0-15,-3 5 4 16,0 2-3-16,2 5 3 16,-2 2-4-16,0 4 5 0,2 1-6 15,-1 2 5-15,1 4-5 16,3-1 0-1,3 2 0-15,-1-1 0 16,8-1 2-16,0-2-2 16,10-1 2-16,2-3-2 15,7-5 1-15,5-4-1 0,6-4 2 16,4-8 0-16,6-8 0 16,2 0 1-16,2-15-2 15,-2-6 2-15,1-6-2 16,-6-3 2-16,-3-6-3 15,-7-3 1-15,-4-1-2 16,-6-1 2-16,-7 0 0 16,-7 3-3-16,-3 0 5 15,-6 4-4-15,-6 2 5 0,-3 4-4 16,-6 2 4-16,-3 5-5 16,-5 5 3-16,-3 6 1 15,-2 4-2-15,-5 6 1 16,5 0-1-16,1 10 0 15,3 4-2 1,7 8-93-16,2 4-51 0,2 2-17 16,14 8-8-16,-3 0-4 15,8 10-9-15</inkml:trace>
  <inkml:trace contextRef="#ctx0" brushRef="#br1" timeOffset="106964.22">6988 15623 353 0,'-9'-12'151'0,"9"12"-20"16,-7-13-17-16,7 13-15 15,-4-11-23-15,4 11-31 16,0 0-41-16,-9-12-3 0,9 12 0 15,0 0-1-15,0 0 1 16,0 0-1-16,0 20 0 16,0-2-1-16,2 5 2 15,8 9 0-15,-1 6 2 16,1 5-2 0,3 5-2-16,-2 3 2 0,0-1-4 15,1-2 4-15,-1-1-2 16,0-6 0-16,-2-5-1 15,-1-6 1-15,-5-7 1 16,2-6 0-16,-1-5 0 16,-4-12-1-16,0 0 1 15,0 0 1-15,0 0-2 16,0 0-66-16,0-17-55 0,0 7-40 16,0 10-2-16,0-16-5 15,0 16-2-15</inkml:trace>
  <inkml:trace contextRef="#ctx0" brushRef="#br1" timeOffset="107464.24">7138 16447 282 0,'-5'-17'165'16,"5"17"-34"-16,-2-10-16 15,2 10-19-15,0 0-20 16,0 0-16-16,0 0-22 15,0 0-36-15,0 10-1 16,0 3-1-16,4 4 2 16,1 9 1-16,-2 10-3 15,2 3 2-15,0 7-2 16,1 5 0-16,-2 2-3 16,0-3 4-16,0-1-4 15,-2-10 1-15,5-4 2 16,-2-6-2-16,0-7 1 15,-1-6 0-15,-2-4 1 0,3-1-2 16,-5-11 1-16,4 10 1 16,-4-10-1-16,0 0 1 15,0 0 2-15,0 0-3 16,0-14-127-16,0-2-38 16,0-3-4-16,0-10-10 15,0 2-1-15</inkml:trace>
  <inkml:trace contextRef="#ctx0" brushRef="#br0" timeOffset="114820.88">9468 12569 468 0,'8'-11'190'0,"-8"11"-38"16,0 0-45-16,0 0-30 15,0 0-48-15,0 0-29 16,-4 10 0-16,4-10 0 16,0 14 0-16,4-3 0 15,-2 7 0-15,4 8 0 16,0 9 0-16,3 9 0 15,-3 11 0-15,1 13 0 16,1 11 0-16,-1 12 0 16,-1 8 0-16,1 8 0 15,0 10 0-15,0 8 0 16,2 5 0-16,-1 4 0 16,1 7 0-16,-2 5 0 15,1 4 0-15,-2 6 0 16,1 2 0-16,1 2 0 15,1 0 0-15,-2-3 0 16,4-2 0-16,4-4 0 0,0-6 0 16,3-5 0-16,3-7 0 15,-2-6 0-15,0-1 0 16,-2-5 0-16,1-7 0 16,-5-4 0-16,-2-4 0 15,-1-7 0-15,-1-5 0 16,1-5 0-16,-3-7 0 15,-2-5 0-15,1-5 0 16,-2-8 0-16,4-6 0 16,-5-2 0-16,1-8 0 15,1-6 0-15,-3-5 0 16,-2-9 0-16,6-4 0 16,-6-5 0-16,4-6-5 15,-4-13 4-15,0 14 1 16,0-14 2-16,0 0-3 0,0 0 3 15,0 0 1-15,0 0-3 16,0 0-14-16,-4-12-112 16,-1-3-61-1,2-11-8 1,3-4 0-16,-9-14-8 0,9-7 100 16</inkml:trace>
  <inkml:trace contextRef="#ctx0" brushRef="#br0" timeOffset="120311.31">10994 13453 394 0,'3'-13'183'0,"3"1"-36"15,-2 2-35-15,-4-1-20 0,0 11-34 16,7-18-44-16,-7 18 1 15,-7-17-7-15,7 17-8 16,-15-6 0-16,-1 11 0 16,-1 3 0-16,-10 9 0 15,2 6-5-15,-3 5-6 16,2 5 6-16,-1 5-3 16,6-1 9-16,8-1 3 15,6-2-3-15,13-4 2 16,8-5-1-16,10-7 1 15,11-8-1-15,7-10 1 16,8-3-2-16,9-13-2 16,3-8 1-16,-3-7-3 15,1-5 4-15,-6-4-4 16,-10 1 5-16,-6-1-2 0,-14 3 2 16,-13 4 3-16,-11 6-8 15,-11 3 6-15,-8 6-8 16,-5 7 8-16,-7 4-7 15,-3 7 7-15,-4 7-9 16,4 1-83-16,5 6-68 16,8 6-31-16,-2-4-10 15,19 4-7-15,-2-10 34 16</inkml:trace>
  <inkml:trace contextRef="#ctx0" brushRef="#br0" timeOffset="120701.07">11819 13279 498 0,'0'0'200'16,"-10"0"-46"-1,-8 10-52-15,-5 2-59 0,0 3-55 16,-4 5 11-16,4 2-5 15,-2 3 7-15,4 1-8 16,3 1 11-16,9 1-8 16,9-5 8-16,0-1 2 15,11-1-1-15,8-5 1 16,5-7 0-16,13-9-1 16,-1-4-1-16,4-8-3 15,-2-8 1-15,0-7-3 16,-7-6 1-16,-8-1 6 15,-6-1-8-15,-13 4 5 0,-4 4-9 16,-10 1 9-16,-3 7-9 16,-5 7 9-16,-3 12-77 15,-2 7-88-15,-8 5-30 16,6 10-12-16,-13 2 6 16,5 14 17-16</inkml:trace>
  <inkml:trace contextRef="#ctx0" brushRef="#br0" timeOffset="121497.9">11248 13922 206 0,'0'-14'181'0,"0"14"-46"16,-10-6-24-16,10 6-2 16,-21 0-21-16,3 6-13 15,-5 0-14-15,2 4-37 16,-3 5-21-16,-4 5-4 15,3 5 5-15,-2 6-4 16,5 2 3-16,7 3-1 16,5 0 0-16,3 1-4 15,7-4 5-15,15-3 3 16,3-6-3-16,12-8 1 16,10-10-1-16,3-6-2 15,7-9-1-15,-1-9-1 16,2-5 1-16,-8-4-1 15,-3-5 1-15,-14-3-2 16,-7-3 1-16,-8 3 2 0,-11 2-5 16,-13 2 3-16,-7 5-5 15,-3 4 4-15,-8 9-3 16,-1 10 9-16,-2 7-4 16,-4 7 0-16,11 8-106 15,0 6-54-15,6-4-19 16,11 5-10-16,5-9-8 15,12 1 25-15</inkml:trace>
  <inkml:trace contextRef="#ctx0" brushRef="#br0" timeOffset="121890.99">11813 13745 656 0,'0'0'197'16,"0"0"-51"-16,0 0-146 0,4 25 0 0,-4-4-4 16,4 8 0-16,-1 8 1 15,3 4-1-15,-1 3 4 16,2 3 2-16,-3 0 0 15,4-2-2-15,-4-1 3 16,4-1-3-16,-4-8 0 16,1-4 1-16,-2-4-1 15,2-3 0 1,-5-4 0-16,4-3 1 0,-4-6-2 16,0-11 1-16,0 14 0 15,0-14 0-15,0 0-92 16,0 0-71-16,0 0-31 15,-9 0-3-15,-3-5 0 16,1 8 48-16</inkml:trace>
  <inkml:trace contextRef="#ctx0" brushRef="#br0" timeOffset="122687.85">11193 14607 486 0,'0'0'203'0,"0"-19"-15"15,0 8-81-15,0 11-68 0,0 0-39 16,0 0 0-16,0 0 0 15,0 0 0-15,-6 13 0 16,6 4 0-16,3 5 0 16,2 6 0-16,-2 4 0 15,3 4 0-15,-1 5 0 16,4 1 0-16,-1-5 0 16,-3 0 0-16,3-3 0 15,0-5 0-15,-4-3 0 16,1-4 0-16,-2-6 0 15,-3-2 0-15,2-3-2 16,-2-11 1-16,0 17-32 16,0-17-86-16,0 0-45 15,0 0-18-15,10-14-2 16,-10 14-14-16,12-23 58 16</inkml:trace>
  <inkml:trace contextRef="#ctx0" brushRef="#br0" timeOffset="123148.47">11710 14587 522 0,'0'0'189'16,"0"0"-55"-16,7-14-59 16,-7 14-18-1,0 0-47-15,0 0-2 0,6 17 3 16,-6-2-8-16,4 3 4 16,-2 6-7-16,6 5 3 15,-2 4-8-15,1 3 5 16,1 4-3-16,1 0 1 15,-1-1 4-15,0-2-3 16,0 0 3-16,0-6-4 0,-2-4 4 16,0-5-3-1,-2-6 1-15,1-4 0 0,-5-12-1 16,0 13 1 0,0-13 0-16,0 0 1 0,0 0-2 15,0 0-72-15,0 0-74 16,0 0-33-16,-10 4-16 15,-7-4-1-15,5 5-3 32</inkml:trace>
  <inkml:trace contextRef="#ctx0" brushRef="#br0" timeOffset="123666.08">11222 15285 503 0,'0'0'181'16,"0"0"-42"-16,5-16-31 15,-5 16-27-15,0 0-70 16,0 0-11-16,0 0 0 15,0 0 0-15,0 0 0 16,0 0 0-16,10 15 0 16,-6 0 0-16,6 4 0 15,0 4 0-15,1 6 0 16,5 2 0-16,-1 1 0 16,-2 1 0-16,1-1 0 15,-7-1 0-15,2-2 0 16,-2-3 0-16,-4-2 0 15,-3-5 0-15,7-1-31 16,-7-18-91-16,2 15-57 0,-2-15-12 16,13-5-10-16,-3 0-1 15,-2-12 105-15</inkml:trace>
  <inkml:trace contextRef="#ctx0" brushRef="#br0" timeOffset="124080.06">11947 15216 647 0,'0'0'202'0,"0"0"-61"16,-17 0-108-16,5 10-33 15,-1 2 0-15,-5 5 0 16,5 2 0-16,-4 1 0 15,5 2 0-15,1 1 0 16,4 1-2-16,3-5 0 16,4-1 3-16,8-2 2 15,2-2-3-15,1-3 0 16,2-2 0-16,0-4 0 16,4-5 0-16,-3 0 0 0,4-9 0 15,-5-4 0-15,-3-1 0 16,1-4 0-16,-8-1 0 15,-3 0 0-15,0-2 0 16,-10 4 0-16,0 1 0 16,-4 6 0-16,-6-1-74 0,5 11-92 15,-3 4-22-15,-3-1-17 16,8 10 3-16,-9-3 14 16</inkml:trace>
  <inkml:trace contextRef="#ctx0" brushRef="#br0" timeOffset="125923.74">11226 15888 522 0,'0'0'201'16,"0"0"-40"-16,-6-11-66 15,6 11-51-15,0 0-44 16,17-4 0-16,-6 4 0 16,3 0 0-16,12 0 0 15,6 0 0-15,11-3 0 16,10-1 0-16,12 0 0 16,9-4 0-16,3-1 0 0,6-2 0 15,-2-1 0-15,-1 1 0 16,-7-1 0-16,-8 1 0 15,-8 2 0 1,-7-1 0-16,-8 4 0 0,-2-2 0 16,-7 0 0-16,-4-1 0 15,-6 0 0-15,-1-4 0 16,-1-1 0-16,-7-4 0 16,1-5 0-16,-9-5 0 15,0-8 0-15,-6-7 0 16,0-7 0-16,-4-8 0 15,-2-8 0-15,-2-8 0 0,-2-9 0 16,2-5 0-16,-2-7 0 16,-3-6 0-1,3-6 0-15,-2-5 0 0,6-6 0 16,-1-1 0 0,4 0 0-16,-2-2 0 0,5 0-6 15,-5 1 1-15,-3 5 5 16,-3 4-4-16,-6 4 0 15,-6 3 8-15,-2 3-6 16,-4 0 5-16,-1 6-5 16,1 1 5-16,3 5-5 15,1 4 6-15,0 4 1 0,5 5-2 16,2 5 0 0,-1 7-3-16,-2 7 0 0,1 4 0 15,-1 8 0 1,0 6 0-16,0 5 0 0,0 6 0 15,3 5 0-15,0 6 0 32,4 4 0-32,1 3 0 15,13 10 0-15,-17-10 0 16,17 10 0-16,-14 0 0 16,14 0 0-16,-16 21-3 15,0-3 1-15,0 3 1 16,-7 5 0-16,-5 3 3 15,-3 5-2-15,-10-1 2 16,-2 0-5-16,-5-2 3 0,-5-3-3 0,-4-2 3 16,2-1-3-16,-3-4-3 15,-2-3 3-15,4-2-3 16,4-3 8-16,5-4-6 16,4-2 4-16,5-1-3 0,0-6 4 15,6-4 0-15,4 4 1 16,3-7-2-16,4 2 1 15,-1-1 1-15,3 0-1 16,5 1 3-16,0 5-3 16,2-4-2-16,2 4 1 15,-4 0 0-15,2 4-1 16,-2-1 1-16,-1 1 1 16,1-4-5-16,3 5 6 15,1-5-1-15,10 0 0 16,-17 5-1-16,17-5 0 15,0 0 0-15,-8 11 0 16,8-11 1-16,-5 22-3 16,5-5 4-16,-3 3-3 15,3 8 1-15,-8 3 0 0,6 7 1 16,-1 7-3 0,-2 2 3-16,5 6-3 0,-3 3 6 15,3 5-4-15,0 4-3 16,0 3 4-16,0 4-4 15,0 2 4-15,3 5-4 16,3 4 7-16,-3 2-6 16,5 3 4-16,-3 2-2 15,4 1 2-15,2 2-1 16,3-1 0-16,1 0 1 0,0-1 0 16,4 1-7-1,1-2 8-15,0 2-2 16,-1-3 3-16,-2 0-3 15,1-4 2-15,2-1-3 0,-5-2 2 16,3-3 2-16,-4-5-4 16,1-2 0-16,-2-6 0 15,-2-4 0-15,-3-1 0 16,-2-5 0-16,2-5 0 16,-1-4 0-16,-4-4 0 15,0-7 0-15,-3-4 0 16,6-5 0-16,-4-7 0 15,-2-5 0-15,5-4 0 16,-5-11 0-16,4 11 0 16,-4-11 0-16,0 0 0 0,0 0 0 15,0 0 0-15,0 0 0 16,4 10 0-16,-4-10 0 16,0 0 0-1,0 0 0 1,5 11 0-16,-5-11 0 15,0 0 0-15,0 0 0 16,0 0 0-16,0 0-76 16,0 0-77-16,11 0-28 15,-11 0 1-15,13 8-10 16,-13-8-2-16</inkml:trace>
  <inkml:trace contextRef="#ctx0" brushRef="#br0" timeOffset="126505.14">11376 16040 495 0,'-11'-12'153'0,"11"12"-13"15,0 0-28-15,-13-9-32 16,13 9-39-16,0 0-39 16,0 12-2-16,0-1 0 15,0 2 0-15,0 7 0 16,4 5 0-16,3 6 0 15,-1 4 0-15,3 4 0 16,1 0 0-16,-2-2 0 16,3 0 0-16,-3-5 0 15,-3-4 0-15,3-5 0 16,-4-6 0-16,2-4 0 16,-6-2 0-16,0-11 0 15,9 11 0-15,-9-11-80 0,12 3-70 16,-12-3-29-1,21-14-9-15,-9-1-4 0,9 1-11 16</inkml:trace>
  <inkml:trace contextRef="#ctx0" brushRef="#br0" timeOffset="126937.37">11846 16041 516 0,'0'0'169'16,"0"0"-39"-16,0 0-25 0,0 0-36 16,-3 10-54-1,3-10-12 1,-12 23-1-16,6-9-1 16,3 6-3-16,3 1 0 15,0 2 4-15,7 4 2 16,4-4-2-16,3 0 0 0,5-3-1 15,3-6 0-15,1-3-1 16,0-6-1-16,3-5-1 16,-4-11-2-16,-5-2 1 15,2-2 1-15,-7-5 2 0,0-1 0 16,-5 0 1-16,-4-2 1 0,-3 1 2 16,0 1-2-16,-3 1 1 15,-5 4 2-15,1 0-5 16,-3 5 0-16,-2 2 0 15,-4 4-2-15,-4 5-26 16,-2 0-88-16,-2 10-63 16,1 2-23-16,-8 1-2 15,3 8 4-15,-4-2 108 16</inkml:trace>
  <inkml:trace contextRef="#ctx0" brushRef="#br0" timeOffset="127419.87">11537 16609 442 0,'0'0'205'0,"0"0"-18"0,0 0-64 15,0 0-63 1,0 0-54-16,7 14-6 15,-7-14 0-15,13 21 0 0,-5-6 0 16,1 3 0-16,-1 3 0 16,3 0 0-1,-1 3 0-15,0-2 0 0,-1 2 0 16,-2-2 0-16,-4-3 0 16,4-1 0-16,-4-3 0 15,-1-4 0-15,-2 0 0 16,0-11 0-16,7 10 0 15,-7-10 0-15,0 0-100 16,0 0-62-16,11-10-23 16,-6-1-4-16,1-8-15 15,7 0 21-15</inkml:trace>
  <inkml:trace contextRef="#ctx0" brushRef="#br0" timeOffset="127794.87">11950 16495 495 0,'0'0'195'0,"0"0"-42"16,0-10-61-16,0 10-30 15,0 0-58-15,0 0 0 16,0 10 1-16,0-10 0 0,0 22-1 15,8-6-2 1,-8 5 0-16,6 5-2 0,2 1 0 16,1 4 0-16,0 1 0 15,-2-1 0-15,0-3 0 16,0-3 0-16,-3-3 0 16,3-5 0-16,-4-2 0 15,-1-5 0-15,-2-10 0 16,0 12 0-16,0-12 0 15,0 0-71-15,0 0-95 16,0 0-27-16,0 0-11 16,0 0 1-16,-8 0 17 15</inkml:trace>
  <inkml:trace contextRef="#ctx0" brushRef="#br0" timeOffset="128288.85">11748 17208 461 0,'-18'-15'196'0,"18"15"-46"16,-15-4-37-16,-3 4-43 15,8 6-49-15,-2 4-23 16,0 4-7-16,0 0 11 16,0 4-7-16,2-2 9 15,3 4-5-15,3-3 5 16,4 2-6-1,3-2 6-15,6-4 1 16,3-1-6-16,4-3 1 16,1-3-3-16,4-6-1 15,3-5 1-15,2-4-3 16,-4-3 1-16,-1-2 0 16,-6-3 4-16,0-1 2 15,-7 0 1-15,-2 2 0 16,-6 3 1-16,-10-1 8 15,-1 3-8-15,-3-2 3 0,1 9-87 16,-5-1-76-16,1 0-21 16,5 5 0-16,2-5-9 15,10 5-21-15</inkml:trace>
  <inkml:trace contextRef="#ctx0" brushRef="#br0" timeOffset="128663.87">12141 17031 548 0,'0'0'180'15,"0"0"-45"-15,0 0-33 16,0 0-58-16,0 0-39 15,-11 9 0-15,11-9-1 16,0 21-4-16,0-8 0 16,5 4 0-16,2 5 0 0,-1 1 0 15,0 4 0-15,3-1 0 16,2 2-6-16,-3-1 4 16,1-2-5-16,-2-4 5 15,1-2-5 1,-1-4 6-16,-4-3 3 0,-3-12-2 15,6 13-3-15,-6-13-107 16,0 0-75-16,0 0-15 16,-10 10-7-16,-7-10 4 15,6 0 111-15</inkml:trace>
  <inkml:trace contextRef="#ctx0" brushRef="#br0" timeOffset="129112.11">11787 17556 443 0,'-16'-4'202'15,"16"4"-15"-15,-14 0-62 16,-2 5-59-16,5 4-66 16,-1 5 0-16,0 4 0 0,0 1 0 15,2 2 0 1,-1 1 0-16,9-2 0 0,2-1 0 16,12-3 0-1,2-5 0-15,8-3 0 16,6-8 0-16,2 0 0 15,1-5 0-15,-3-4 0 16,1-3 0-16,-7-2 0 16,-7-2 0-16,-5 1 0 15,-6 0 0-15,-4 3 0 16,-8 0 0-16,8 12 0 16,-16-11-63-16,6 11-97 15,10 0-25-15,-10-6-1 0,10 6-5 16,0 0-17-16</inkml:trace>
  <inkml:trace contextRef="#ctx0" brushRef="#br0" timeOffset="129377.79">12230 17598 332 0,'0'0'201'0,"-4"10"-32"16,4-10-38-16,-19 14-24 15,19-14-32-15,-17 15-67 0,17-15-8 16,-10 17 0-16,10-17 0 16,0 0 0-16,13 11 0 15,1-11 0-15,4-6 0 16,1 1 0-16,-5-7 0 16,4 0 0-16,-8-4 0 15,-7-3 0-15,-3-5-4 16,0 2-72-16,-2-7-102 15,-6-8-10-15,4-2-29 16,-11-4 13-16,10-4 48 16</inkml:trace>
  <inkml:trace contextRef="#ctx0" brushRef="#br0" timeOffset="130846.89">12260 15717 294 0,'0'0'138'15,"0"0"-11"-15,0 10-22 16,7 1-15-16,-7-1-12 16,8 7-4-16,-8 0-21 15,6 8-16-15,-1 4-28 0,-2 5-9 16,3 4 2-16,0 4-3 16,0 6 1-1,0 6-1-15,3 6 1 16,2 3-2-16,0 2 1 15,3 4 5-15,-1 6-5 16,-1 2 0-16,-1-1 1 16,-1 3-1-16,-2-1 0 15,4 1 0-15,-6-1-1 16,4-1 1-16,0-6-2 16,1-2-2-16,0-3 2 15,4-4-3-15,-3-3 3 16,2-3 0-16,-3-7 6 15,0-3 0-15,2-8 0 16,-4-3 7-16,0-7-4 0,-1-6 5 16,-5-7-6-16,1-5 2 15,-4-10-7-15,0 13 0 16,0-13 0 0,0 0 0-16,0 0 0 0,0 0 0 15,0 12 0-15,0-12-3 16,0 0 3-16,0 0 3 15,-12 12-5-15,12-12 4 16,0 0-4-16,-7 16 4 16,7-16-2-16,0 12 0 15,0-12 0-15,0 10 0 16,0-10 0-16,0 0 0 16,12 15 0-16,-12-15 0 0,6 15 0 15,-1-4 0 1,-5 0 0-16,5 0 0 15,-1 2-3-15,-1 0 4 16,-3-3-2-16,5 0 4 0,-5-10-5 16,4 15 4-16,-4-15-2 15,0 10 0-15,0-10 0 16,0 0 0-16,-12 16 0 16,12-16 0-16,0 0 0 15,0 0 0-15,0 0 0 16,-50 23 0-16,50-23 0 15,-51 15 0-15,51-15 0 16,-65 17 0-16,65-17 0 16,-86 15 0-16,41-6 0 15,-8 0 0-15,-5-1 0 0,-2 1 0 16,-5 2 0-16,-4 0 0 16,-4-1 0-16,0 0 0 15,4-2 0-15,-1 0 0 16,5-2 0-16,10 0 0 15,2-3 0-15,3-3 0 16,50 0 0-16,-86 5 0 16,86-5 0-16,-68 0 0 15,68 0 0-15,-51-11 0 16,51 11 0-16,0 0 0 16,-39-35 0-16,28 9 0 15,7-5 0-15,-4-5 0 16,-1-6 0-16,0-8 0 15,4-11 0-15,-6-11 0 16,2-7 0-16,-2-14 0 16,-1-9 0-16,2-7 0 0,1-5 0 15,-1-6-3-15,10 2 3 16,0 1 3-16,9 3-3 16,-1 1 0-16,0 9 0 15,2 5 0-15,-1 9 0 16,-1 12 0-16,-8 9 0 15,0 10 0-15,-7 11 0 0,1 13 0 16,-4 7 0 0,0 7 0-16,1 6 0 15,9 15 0-15,-17-14 0 16,17 14 0-16,0 0 0 16,0 0-106-16,6 19-63 15,8-4-14-15,4-3-6 0,6 6-11 16,4-6 24-16</inkml:trace>
  <inkml:trace contextRef="#ctx0" brushRef="#br0" timeOffset="132003.13">12403 13187 449 0,'0'0'164'0,"0"0"-31"0,-6 11-19 16,4 7-33-1,2 15-38-15,0 9-40 16,0 13-8-16,-3 14 8 15,3 12-8-15,0 7 9 0,-5 9-3 16,5 1 0 0,6 0-8-16,-3-1 8 0,3-3 0 15,-2-5 1-15,4-6-1 16,-3-3-1-16,2-7-3 16,-4-4 5-16,-3-6-2 15,5-9 2-15,-5-5-3 16,5-12 4-16,-2-7-4 15,1-9 2-15,0-8-2 16,-4-13 1-16,11 0 0 0,-2-11 0 16,0-9 3-1,-1-2-7-15,0-6 5 16,0-1-3-16,3-2 3 16,-1 1-4-16,-2 5 5 0,-2 6-7 15,0 5 4-15,-6 14 1 16,7-13-1-16,-7 13 1 15,0 0-1-15,6 12 0 16,-1-2 0-16,-2 3 1 16,1 2 1-16,1 2 2 15,-5 1-2-15,3 3 2 16,-3 0-4-16,-3-1 5 16,-5-1-5-16,-1-3 6 0,-3-1-7 15,-6-2-57 1,-7-2-79-16,0-7-40 15,4 3-15-15,-8-7-8 16,9 11 3-16</inkml:trace>
  <inkml:trace contextRef="#ctx0" brushRef="#br0" timeOffset="133058.37">13138 17665 340 0,'-5'15'139'0,"5"-15"-6"16,0 0-16-16,0 0-13 15,-7-11-11-15,1 0-20 16,6-5-49-16,-5-2-24 0,0-7 0 16,-1-9-2-16,-1-7-8 15,-4-8 6-15,4-8-9 16,0-11 10-16,-1-8-4 15,1-8 5 1,1-11 4-16,1 1 1 0,1-6 0 16,4 2 0-16,-8 0 6 15,2 7-7-15,-2 7 2 16,-2 10-2-16,0 14 3 16,-2 10-4-16,2 12 4 15,-2 11-3-15,3 8-2 16,1 7 0-16,8 12 0 0,-12 7 0 15,5 11-2-15,0 5-1 16,-2 7 2-16,-2 5-2 16,0 6 3-16,1 3 0 15,-1 0-4-15,2-6 5 16,3-6-4-16,1-7 3 16,5-6-3-16,0-8 5 15,0-11-4-15,0 0 2 16,-5-20 6-16,5-5-6 15,0-10 4-15,0-9-4 16,6-9 3-16,-4-10-4 16,5 0 0-16,-1 3 2 15,3 5-2-15,0 7 1 16,0 10-3-16,1 12 3 16,1 14-2-16,0 12 1 15,0 5 0-15,7 10-1 0,1 7 0 16,4 4 0-16,3 4 1 15,5 2-2-15,4-1-24 16,5 3-96-16,2-2-48 16,-6-7-14-16,4 3-20 15,-7-12-3-15,2 6 128 16</inkml:trace>
  <inkml:trace contextRef="#ctx0" brushRef="#br1" timeOffset="138799.37">10131 13404 324 0,'4'-19'149'15,"-4"9"-22"-15,0 10-13 16,0-14-24-16,0 14-10 16,0 0-16-16,0 0-12 15,0 0-51-15,-11-3 1 16,5 13-3-16,0 6-3 15,-4 7 6 1,0 6-4-16,-2 6 3 16,-2 4-7-16,2 3 4 0,4 2-9 15,2-4 7-15,6-4 1 16,9-8 0 0,4-6 4-16,11-10 0 0,8-8 1 15,6-9 1-15,2-2 3 16,-1-11 1-16,0-6-1 0,-3-5 0 0,-8-3-4 15,-6-4 1-15,-5 1-2 16,-9 2 1-16,-8-1-5 16,0 2 1-16,-7 5 5 15,-7 4-4-15,-7 5 5 16,-6 5-4-16,-6 5 8 16,-7 5-7-16,-2 3 2 15,-1 7-3-15,5 3 0 16,2 6-42-16,6 1-86 0,10 4-46 15,10 5-11-15,4-2-14 16,12 11-9-16,0-4 121 16</inkml:trace>
  <inkml:trace contextRef="#ctx0" brushRef="#br1" timeOffset="139346.26">10285 14176 462 0,'-16'-20'180'15,"0"3"-47"-15,4 4-33 16,-6 0-25-16,8 7-37 16,0 6-41-16,-2 0 0 0,0 14 0 15,-1 5 3-15,-2 7-1 16,-1 9 4-16,3 5-4 15,0 8 1 1,5 2-5-16,8-3 4 0,8-1-2 16,9-8 5-1,11-7 0-15,7-9 2 0,7-13-1 16,1-9 2-16,1-12 2 16,0-10-2-16,-5-8 2 15,-7-6-6-15,-6-6 3 16,-10-1-6-16,-7-3 4 15,-9 3-8-15,-9 3 3 16,-2 3 0-16,-10 8 0 16,-2 6-1-16,-7 7 1 15,-1 7-24-15,4 9-93 0,0 12-41 16,-2 2-13-16,8 11-10 16,1 1-11-16,7 13 67 15</inkml:trace>
  <inkml:trace contextRef="#ctx0" brushRef="#br1" timeOffset="139861.94">10412 14911 363 0,'-3'-17'192'0,"-4"6"-20"15,7 11-56-15,-21-18-26 16,9 18-31 0,-1 0-58-16,-5 3-1 0,-2 5 3 15,6 6 0-15,-6 5-1 16,5 6-2-16,-1 7-2 15,5 4 1-15,2 1-3 16,7 2 1-16,2-2-1 16,10-1 1-16,1-5 3 15,9-8 1-15,3-5 4 16,0-9-1-16,7-9 1 16,3-7 1-16,-2-10-1 15,1-8 1-15,-2-8-2 16,-6-6-1-16,-4-4-3 0,-7-4 0 15,-4 2 0-15,-9 3-6 16,-11 6 3-16,-1 3-1 16,-8 8 4-16,1 8-1 15,-2 12-37-15,-2 5-83 16,1 15-46-16,9 11-10 16,-5 6-14-16,8 14-3 15,-1 3 73-15</inkml:trace>
  <inkml:trace contextRef="#ctx0" brushRef="#br1" timeOffset="140238">10599 15468 449 0,'-17'8'150'15,"6"-2"-18"-15,-2-4-18 16,3 10-27-16,-7-1-25 16,6 5-33-16,-1 4-29 15,1 3 0-15,2 2 0 0,6 1 0 16,3-1 0 0,6-1-3-16,8-5-1 0,6-3 2 15,5-7-1-15,6-4 3 16,2-10 2-16,-1-6 1 15,1-7 4-15,-3-7-7 16,-8-4 0-16,-6-4 0 16,-10-2 0-16,-6 1 0 15,-4 2 0-15,-8 5 0 16,-5 4 0-16,-5 5 0 16,3 11-108-16,-2 7-66 15,-1 8-6-15,6 9-9 16,-5 2-9-16,8 13 24 15</inkml:trace>
  <inkml:trace contextRef="#ctx0" brushRef="#br1" timeOffset="140769.31">10646 16202 493 0,'-6'-19'199'16,"6"3"-30"-16,0 16-67 16,-8-23-42-16,8 23-60 15,0-14 0-15,0 14 0 16,0 0 0-16,0 0 0 15,0 0 0-15,0 0 0 0,0 17-4 16,4 2-1-16,4 8-2 16,-2 4 3-16,2 4 0 15,1 3 4-15,1-1-1 16,-1-2 1-16,0-7-3 16,-5-4 2-16,3-7-1 15,-4-7 1-15,-3-10-1 16,0 0-108-16,0 0-59 15,0 0-8-15,0 0 3 16,11 0-8-16,-11 0 5 16</inkml:trace>
  <inkml:trace contextRef="#ctx0" brushRef="#br1" timeOffset="141191.16">10731 16698 557 0,'0'0'197'0,"0"0"-51"0,0-11-53 16,0 11-63 0,0 0-30-16,0 0 0 0,0 0 0 15,0 0 0 1,0 11-3-16,0-11-1 0,0 14-1 16,4-3 2-16,-4 3 2 15,6 4 1-15,-4 4 0 16,4 2 2-16,-3 1-3 15,5 1 1-15,-4-2-2 16,2-2 1-16,-1-1-1 16,2-4 1-16,1-2-30 15,-8-15-74-15,11 11-53 16,-11-11-15-16,11 6-5 16,-11-6-1-16,0 0 1 15</inkml:trace>
  <inkml:trace contextRef="#ctx0" brushRef="#br1" timeOffset="141597.31">10817 17212 409 0,'0'0'162'0,"0"0"-24"16,0 0-26 0,0 0-28-16,-4 14-33 0,8-1-22 15,-4 3-22 1,7 3-12-1,-4 3 6-15,3 0-6 16,-3 0 6-16,4-3 0 0,-3-1-1 16,-1-2 0-16,2 0 0 15,-5-2 1-15,4-1-1 16,-4 2-5-16,7 1-75 16,-7-1-51-16,0-2-42 15,4-1 6-15,-4-12-29 16,9 20 7-16</inkml:trace>
  <inkml:trace contextRef="#ctx0" brushRef="#br1" timeOffset="142003.99">10899 17680 441 0,'3'-10'202'0,"-3"10"-19"16,0 0-47-16,0 0-75 15,0 0-61-15,-4 20 0 16,4-9 0-16,3 4 0 15,2-3 0-15,-1 3 0 16,-1-2 0-16,2-1 0 16,-5-12 0-16,6 13 0 15,-6-13 0-15,6 13 0 16,-6-13 0-16,0 0 0 16,7 11 0-16,-7-11 0 0,0 0-150 15,5 12-44-15,-5-12-11 16,0 0 5-16,0 0-9 15</inkml:trace>
  <inkml:trace contextRef="#ctx0" brushRef="#br1" timeOffset="148388.28">12153 13196 72 0,'0'0'33'0,"0"0"-8"0,0 0-5 16,0 0-7 0,0 0-2-16,0 0-6 15,10-6 0-15,-10 6 1 16,0 0 1-16,18 0 1 0,-18 0 0 16,21-8 0-16,-7 5-2 15,7-2-1-15,0-1-1 16,10 0-1-16,6-1 1 15,3-2-1-15,9-1 2 16,7 0-1-16,7-1 0 16,10-1-1-16,3 0 2 15,8 0-2-15,3 2-3 16,6 1 2-16,0 2-1 16,-4 3 0-16,-6 4 0 15,-7 0 0-15,-11 0 0 16,-13 3 3-16,-11 0 16 15,-12-3 45-15,-7 5 25 0,-22-5 2 16,15 0-1-16,-15 0-2 16,0 0 1-16,-10-12-3 15,10 12-16-15,-15-19-47 16,4 6-40-16,0-5-17 16,-8-5-4-16,5 1 3 15,-3-3 1-15,3 4 9 16,-1 0 13-16,4 4 11 15,2 4 12-15,9 13 13 16,-8-12 6-16,8 12 1 16,0 0-2-16,0 0-6 0,0 11-14 15,9 0-8 1,3 4 1-16,4 4 3 16,2 2 0-16,5 3-5 0,2 1 2 15,2 0-3 1,0-1 2-16,-1-1-2 0,-2-5 1 15,-5-2-1 1,-5-3 1-16,-4-2-4 16,-10-11 0-16,11 16 0 0,-11-16 0 15,-6 17 0-15,-2-6 0 16,-5 2 0-16,-6 1 0 0,-1-1 2 0,-4 1 2 16,-1 0 0-16,1-3-1 31,5 0-73-31,3-5-67 0,5-6-31 0,11 0-6 15,0-11 0-15,7 5-10 16</inkml:trace>
  <inkml:trace contextRef="#ctx0" brushRef="#br1" timeOffset="149075.79">14278 12839 551 0,'-14'-5'137'15,"2"5"-15"-15,-4 5-28 16,-7 0-42-16,-5 4-55 16,-6 4-1-16,-3 4 3 15,-2 7-3-15,2 3 4 16,0 4 0-16,5 4 4 15,10 0-2-15,11-1 3 16,11-3-4-16,12-2 3 0,18-9-3 16,11-7 2-16,14-8 0 15,9-10-3 1,8-8 1-16,3-7-1 16,0-8 3-16,-8-5-2 0,-10-3 3 15,-11-2-3-15,-15 2 2 16,-16 3-4-16,-15 3 2 15,-11 4-5-15,-14 5 2 16,-13 6-3-16,-3 6 0 16,-8 5-1-16,-1 4-73 15,-2 6-65-15,1-6-36 16,7 8-6-16,-1-11-4 16,14 3 11-16</inkml:trace>
  <inkml:trace contextRef="#ctx0" brushRef="#br1" timeOffset="149372.66">14192 12551 606 0,'13'-4'189'0,"-13"4"-12"16,0 25-126-16,7 0-55 15,-5 11-5-15,3 10 0 16,1 11 0-16,2 8 4 15,0 9 0-15,2 1 3 16,-1-2 4-16,4 1 0 16,-1-10 1-16,-3-7 1 15,2-11-2-15,-5-9-10 16,0-9 5-16,-6-10-9 16,0-2 8-16,-9-4-108 15,-7-7-59-15,3 4-30 0,-11-14 3 16,2 5 12-16,-9-7 88 15</inkml:trace>
  <inkml:trace contextRef="#ctx0" brushRef="#br1" timeOffset="150282.5">12312 13886 196 0,'0'0'107'0,"0"0"-6"16,0 0-4-16,0 0-6 15,0 0-4-15,10-3-2 16,-10 3-9-16,0 0-12 15,9-13-19-15,1 8-25 0,5-6-18 0,7 0-4 16,7-3-2-16,10-1 2 16,10 2 2-16,12-2-1 15,9 1 1-15,9 0-1 16,12 2 1-16,7-1-1 16,12 3 2-16,6 0-3 15,6-1 1-15,-2 4 1 16,-1-1 0-16,-7 4 0 15,-13 4 1-15,-17 0 1 16,-19 0-1-16,-19 6 0 16,-15 0-1-16,-14-3 0 15,-15-3-3-15,0 0 2 16,-10 3-1-16,-3-3 2 16,0-6 2-16,0-3 0 0,2-3 0 15,-1-3-1 1,5 0 1-1,2 0 0-15,5-1 0 16,0-3-2-16,7 4-1 16,3 2-1-16,5 2 1 0,5 4 0 0,2 3 0 15,2 4 0-15,5 7 0 16,-4 3 1-16,4 6-2 16,-8 4 1-16,-1 2 0 15,-8 5 2-15,-4 1-3 16,-8 3 3-16,-8 1-3 0,-4 0 0 15,-5 1-107-15,-6 0-59 16,-7-6-10-16,6 2-21 16,-8-13 3-16,10 2 92 15</inkml:trace>
  <inkml:trace contextRef="#ctx0" brushRef="#br1" timeOffset="150829.31">14615 13477 358 0,'-7'-16'196'0,"-1"6"-42"16,-5 5-40-16,-6 5-23 15,0 4-36-15,-4 5-58 16,-3 5 1-16,0 6 0 16,3 5 1-16,0 6 1 0,4 3 1 15,5 4-2-15,4 2 3 16,7-1-1-16,6-2 0 16,8-2-1-1,7-5 2-15,4-6-2 16,8-6 2-16,3-9-1 0,-1-9-1 15,5-6 0 1,-4-7 0-16,-2-7 1 0,-5-4-2 16,-3-4 1-16,-4 2 1 15,-7 2 1-15,-2 3 0 16,-4 4 1-16,-1 6-3 16,-5 11-1-16,0 0-1 15,0 0 1-15,0 10-1 16,0 5-3-16,-4 4 2 15,4 4 0-15,4 2 2 0,1 3 0 16,2-3-1-16,3 0-104 16,1-3-42-16,-2-8-23 15,2 3-11 1,-11-17-10-16,21 12 35 0</inkml:trace>
  <inkml:trace contextRef="#ctx0" brushRef="#br1" timeOffset="151219.99">14988 13696 271 0,'11'-14'164'0,"0"2"-29"0,3 3-15 16,-3 0-21-1,3 5-22-15,-14 4-18 0,14-5-22 16,-14 5-35-16,11 4-2 15,-11-4-1-15,6 14-1 16,-6-1 1-16,-5 6 1 16,1 4-2-16,-5 2 1 15,-1 5-1-15,3 0 3 16,0 2-1 0,-1 1 2-16,8-3-2 0,0-3 4 15,11-2-3-15,-1-2-2 16,2-3 1-16,3-2-1 15,-2-3 1-15,-2-2-3 16,-6-3 4-16,0 0-4 0,-5-10 6 16,-8 14-1-16,-3-9 0 15,-9 1-62 1,-4 1-94-16,-4 3-22 16,-8-2-12-16,-4 5-2 15,-12-4-5-15</inkml:trace>
  <inkml:trace contextRef="#ctx0" brushRef="#br1" timeOffset="152092.79">12469 14759 292 0,'0'0'173'0,"0"0"-32"16,0 0-31-16,0 0-21 15,21 9-23-15,-1-9-22 16,11 0-11-1,6 0-9-15,15-3-15 16,13-2-9-16,14-3-1 16,17-1 1-16,14-2-1 15,15-1 0-15,5-1 0 16,5 1 0-16,-1 0 3 16,-5 4-3-16,-10-1 4 15,-17 4-3-15,-17 1 4 16,-17 4-4-16,-15 0 0 15,-17 0 0-15,-9 0 1 0,-12 0 1 0,-15 0-2 16,11-5 2-16,-11 5-1 16,-14-11-3-16,3 4 8 15,-1-1-8-15,-4-3 1 16,2 0-3-16,-1 1 4 16,4 0-5-16,11 10 3 15,-13-11 2-15,13 11-1 16,0 0 1-16,22-3 0 15,-5 8 1-15,3 1-2 16,3 6 5-16,3-1-3 16,3 4 0-16,-4 0-5 15,-4 3 6-15,-3 0-6 0,-7 3-14 16,-11-2-104-16,-3-1-57 16,-6 4-5-16,-11-7-8 15,-1 4-7-15,-5-5 114 16</inkml:trace>
  <inkml:trace contextRef="#ctx0" brushRef="#br1" timeOffset="152597.21">14643 14522 398 0,'-4'-20'189'16,"4"7"-50"-16,0 13-33 15,-17-15-25-15,17 15-30 0,-25 5-48 16,12 4-2-16,-3 4 0 16,3 4-1-16,2 3 1 15,3 4-5-15,4 4 6 16,4 3-5-16,12-1 4 15,2-2-5-15,3-2 6 16,2-3-5-16,3-6 4 16,-1-4-2-16,-1-10 1 15,-2-3 0-15,-4-10 1 16,-2-5 1-16,-2-5-4 16,-1-2 6-16,-1-1-6 15,-2 0 7-15,-1 4-4 16,-1 2 5-16,-4 3-6 0,0 14 1 15,0 0 0-15,0 0-1 16,11 15 0 0,-5 4-5-16,-1 4 4 0,4 4-6 15,0 3 7-15,2 3-8 16,-1 4-91-16,-6 0-65 16,-4-7-18-1,5 2-14-15,-5-12-2 0,4 2 80 16</inkml:trace>
  <inkml:trace contextRef="#ctx0" brushRef="#br1" timeOffset="152909.71">14976 14752 221 0,'0'0'163'15,"16"-18"-28"-15,-16 18-18 16,17-15-18-16,-17 15-18 15,21-12-14-15,-21 12-18 16,28-6-30-16,-15 6-16 16,-2 0-1-16,0 6-1 15,0 2-1-15,-1 2-1 16,-5 2 1-16,0 4-2 16,-5 3 1-16,2 1-4 15,-2 0 4-15,0 3 0 16,0-2 0-16,0-1-6 15,0-4-82-15,5-3-56 16,1-3-30-16,-6-10-8 16,19 0-13-16,-8-14 46 15</inkml:trace>
  <inkml:trace contextRef="#ctx0" brushRef="#br1" timeOffset="153362.87">15475 14449 552 0,'-20'-20'174'0,"7"10"-47"16,-4 10-39-16,-1-4-52 15,0 7-35-15,-1 6-1 16,2 5-1-1,1 4-1-15,3 4 2 0,4 3-4 16,1 0 2-16,8 1 1 16,7-2-3-16,4-1 1 15,2-5-1-15,8-4 5 16,3-6-3-16,2-8 2 16,-2 0-1-16,0-10-1 15,1-2 3-15,-7-6 1 16,0-2 2-16,-5-1-4 0,-3 2 4 15,-2 1-2 1,-2 5-2-16,-6 2 0 16,0 11-1-16,0 0 1 15,0 0-1-15,0 0 0 0,6 22 0 16,-2-5-1 0,1 3 3-16,-1 3-1 15,3 1-67-15,3 2-66 16,0 2-32-16,-2-8-13 0,5-1-13 15,-13-19-5-15</inkml:trace>
  <inkml:trace contextRef="#ctx0" brushRef="#br1" timeOffset="153706.6">15807 14531 97 0,'7'-12'149'15,"5"6"11"-15,3 1-49 0,-3-2-21 16,4 7-2-16,-5-4-15 16,4 4-4-16,-15 0-3 15,15 8-16-15,-15-8-47 16,3 17 0-16,-3-6-1 16,-3 3 1-16,-1 2 2 15,-1 1 0-15,5 4-2 16,-3 3-6-16,3-1 6 15,0 2-7-15,2 2 7 16,1-1-8-16,3-1 4 16,-6 0-4-16,4-3 6 15,-4-2 4-15,0-1-4 0,-6 0 3 16,-3 1-83-16,-12-1-68 16,-9-2-32-16,-1 3-1 15,-13-4-3-15,-6 5-4 16</inkml:trace>
  <inkml:trace contextRef="#ctx0" brushRef="#br1" timeOffset="154735.24">12321 15455 63 0,'21'-4'42'15,"-10"0"-13"-15,8 4-13 16,3 0-2-16,8 0 9 16,6-3 6-16,14 3 7 0,6 3 4 15,17-3-2-15,6 6-2 16,17-2 1-16,14 0 1 15,14-1-2 1,9 2 12-16,8-2 0 0,7 5-3 16,2-1-2-16,1 3 1 15,-7 2-2-15,-5 4 0 16,-20-1-3-16,-6 4-21 16,-20-1-6-16,-13 2-4 15,-14-4-4-15,-11 0 0 16,-14-2-1-16,-8-3-1 15,-7-3 8-15,-7-1 4 16,-7-3-2-16,-1-1 2 16,-11-3 0-16,0 0 0 15,0 0-1-15,0 0 0 16,0 0-10-16,0-13-41 16,0 13-71-16,0-12-48 15,-6 2-22-15,6 10-5 16,-5-16-7-16,5 16 63 0</inkml:trace>
  <inkml:trace contextRef="#ctx0" brushRef="#br1" timeOffset="155547.76">15218 15348 237 0,'0'0'143'15,"-18"-16"-13"-15,2 7-7 16,5 4-17-16,-6-2-10 16,5 7-27-16,-8-7-18 15,3 7-28-15,0 4-23 16,-3 1 1-16,-2 6-1 15,1 4 1-15,1 3-1 16,0 6 2-16,4 2-2 16,8 3 1-16,8 0-3 15,3 1 0-15,11-2-1 16,5-4 2-16,6-4-2 16,3-7 2-16,4-6-1 0,1-7 1 15,-1-5 2-15,-3-7 0 16,-5-4 1-16,-2-4-2 15,-4-3 0-15,-4-1 0 16,-6 1 3-16,-1 3-2 16,-7 1 3-16,0 3-4 15,0 5 1-15,0 11 0 16,0 0 0-16,0 0-1 16,0 0-1-16,-6 23 0 15,6-3-2-15,7 4 2 16,0 4-2-16,1 2 2 15,5 6-72-15,-6-5-64 16,7-4-39-16,1 0-6 16,-4-11-12-16,3 1-7 0</inkml:trace>
  <inkml:trace contextRef="#ctx0" brushRef="#br1" timeOffset="155875.87">15607 15407 200 0,'14'-8'119'16,"-3"4"6"-16,-11 4-7 0,16-4-17 16,-16 4-10-16,19 5-14 15,-19-5-13-15,18 13-21 16,-13-1-16-16,1 6-23 15,-6 4-4-15,-5 6 1 16,-2 5-2-16,-9 3 1 16,2 1-1-16,-4 1 2 15,5-3-1-15,0-4 2 16,6-6-2-16,7-5 1 16,8-7-2-16,5-7-39 15,7-2-53-15,0-4-43 16,2-8-32-16,1 5-17 0,-11-5-14 15,5 8 49-15</inkml:trace>
  <inkml:trace contextRef="#ctx0" brushRef="#br1" timeOffset="158201.7">12448 16604 83 0,'-9'-11'47'0,"9"11"-9"15,0 0-10-15,-12-11-8 16,12 11-7-16,-17-5-11 15,17 5-3-15,-16 0 2 16,16 0 11-16,-19 0 7 16,19 0 8-16,-17-3 9 15,17 3 11-15,-16 0 24 16,16 0 27-16,-13-5-5 16,13 5-10-16,-12-3-8 15,12 3-8-15,0 0-8 16,0 0-11-16,0 0-19 15,0 0-31-15,0 0-1 16,0 0-2-16,0 0 2 16,19-6-1-1,-1 6-1-15,3 0 1 16,9-5-1-16,8 5 7 16,11-7-3-16,14 3 3 15,8-3-4-15,14 1 3 16,13-2-2-16,14 2 2 0,15-1-2 15,7 1-1-15,8 3 1 16,4 0-2 0,5 3 4-16,-1 3-1 0,0 2 0 15,0 1-1-15,-6 6 1 16,2-5 1-16,-7 5 0 16,-2 1 1-16,-9-3-1 15,-6-1 0-15,-11 0 4 16,-8 0-3-16,-17-5 4 15,-12 3-5-15,-17-7 4 16,-11 3-3-16,-13-3 5 16,-10 0-4-16,-11 0-4 0,-12 0 3 15,0 0-4 1,4-16 4-16,-11 6-4 0,-1-2 2 16,-3-1-4-16,-2-3 3 15,-2 0 1-15,-1 3 0 16,1 0 0-1,1 2-1-15,3 1 2 0,1 3-2 16,10 7 0 0,-13-8 0-16,13 8-2 0,0 0 1 15,0 0 1-15,0 0-1 0,0 0 1 16,19 5-1-16,-5 1 3 16,5-1 0-16,27 15 2 15,-22-5-2-15,3 2 3 16,-4 0 1-16,-6 1-5 15,-4 1 5-15,-10 2-7 16,-3 0 6 0,-11 1-7-16,0 2-73 0,-7-6-72 15,1-3-37-15,2-1 2 16,2-9-10-16,13-5-10 16</inkml:trace>
  <inkml:trace contextRef="#ctx0" brushRef="#br1" timeOffset="158690.65">15948 16320 470 0,'0'-22'203'16,"-7"4"-45"-1,7 18-57-15,-28-18-45 16,11 14-53-16,-9 9-2 16,-1 5 0-16,-3 6-4 0,-2 6 3 15,1 5-3-15,2 4 3 16,7 2-2-16,8 2 2 16,4 2 2-16,10-1-1 15,11-5 1-15,4-4-5 16,12-5 5-1,5-5-1-15,2-7-1 0,8-10 2 16,0-9-6-16,-1-7 4 16,-3-4-3-16,-1-4 7 15,-7-2-6-15,-8-1 2 16,-2 4 2-16,-7 5-2 16,-4 5 2-16,-6 2-1 15,-3 11 0-15,0 0 0 0,0 0-2 16,0 0 2-16,0 23-2 15,0-6 1-15,0 6 2 16,9 3-6-16,-2 4 4 16,-1-3-95-16,4 3-56 15,0-2-26-15,2-8-4 16,0-1-14-16,-2-15 3 16</inkml:trace>
  <inkml:trace contextRef="#ctx0" brushRef="#br1" timeOffset="158893.81">16342 16513 591 0,'11'16'203'0,"-11"2"-29"16,-6 2-119-16,6 7-59 16,6 3 5-16,-2 3-5 15,4-1 5-15,-4-7-61 16,5-1-51-16,-2-9-46 15,-7-15-26-15,15 6-5 16,-9-16-17-16,0-3 92 16</inkml:trace>
  <inkml:trace contextRef="#ctx0" brushRef="#br1" timeOffset="159345.12">16654 16313 478 0,'-4'-19'205'0,"-2"2"-7"16,-5 4-93-16,-5-2-87 15,-2 4-18-15,-2 4 1 16,-2 7-2-16,-3 0 1 16,-1 12-1-16,5 2 0 15,5 6 2-15,0 5-2 16,6 2 2-16,10 0-2 15,0 0 2-15,10-2-5 0,6-5 3 16,5-4-3-16,3-4 1 16,1-5-1-16,5-7 2 15,0-3 0-15,-1-6 0 16,-4-5 2-16,-3-2-1 16,-2-1 3-1,-6 0-1-15,-4 2 3 0,-2 3-3 16,-8 12 0-1,12-13 1-15,-12 13 0 0,8 13-1 16,-1 0-1-16,1 5 1 16,3 3-3-16,3 1 2 15,-2 2-2-15,-2-4-91 16,1 4-56-16,0-6-30 16,-7-8-1-16,-4-10-7 15,8 11 3-15</inkml:trace>
  <inkml:trace contextRef="#ctx0" brushRef="#br1" timeOffset="159657.62">16936 16338 310 0,'19'-8'158'15,"-5"-3"18"-15,-2 0-97 16,4 7-23-16,-5 0-1 15,-2 4-12-15,-9 0-9 16,10 6-1-16,-10-6-8 16,0 16-18-16,-3-2-4 15,0 2 0-15,-2 2-1 16,2 2 0-16,-2 3-2 16,0-1 0-16,5-2-2 15,0-1 1-15,0 1-2 0,7-5 4 16,4 0-49-16,-11-15-62 15,25 3-36-15,-3-6-28 16,-2-9-3-16,6-1-4 16,-2-12 36-16</inkml:trace>
  <inkml:trace contextRef="#ctx0" brushRef="#br1" timeOffset="160109.81">17425 16141 447 0,'0'-14'150'0,"0"14"-12"15,-16-19-16-15,3 19-27 16,-9-6-52-16,-1 6-40 16,-6 10-2-16,3 4 0 15,-1 5-4-15,4 5 1 0,4 5-2 16,5-1 0-16,8 3-2 15,11-4 3-15,7 0 0 16,7-7 0-16,7-4 1 0,4-7 1 16,4-9 2-1,1 0 0 1,-2-10 0-16,1-5-1 0,-3-2 0 16,-4-3-1-16,0 1 2 15,-6 0-2-15,-7 4 0 16,1 4 0-16,-5 3 0 15,-10 8-2-15,15 3 2 16,-15-3 0-16,12 22-1 16,-4-7 1-16,2 2-1 0,2 2 1 15,2 2-81-15,1-6-34 16,1-1-30-16,1-2-26 16,-4-12-6-1,3 5-15-15,-5-11 123 16</inkml:trace>
  <inkml:trace contextRef="#ctx0" brushRef="#br1" timeOffset="160409.47">17948 16147 214 0,'18'-15'158'0,"4"1"-25"16,0 9-43-16,-7-3-8 15,3 8-9-15,-18 0-11 0,20 0-1 16,-20 0-1 0,0 19-25-16,-8-2-30 0,0 4 1 15,-2 5-3 1,0 5 1-16,0 0-4 16,-2 3 3-16,4 3-4 15,0-3 2-15,3 0-3 16,5-2 2-16,0 2-3 0,5-3 4 15,5 0-137-15,1-1-41 16,-11-10-22-16,-5 5-3 16,-30-12-7-1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E065A557-537C-5E69-33C2-30C24EBB4651}"/>
              </a:ext>
            </a:extLst>
          </p:cNvPr>
          <p:cNvSpPr>
            <a:spLocks noGrp="1" noChangeArrowheads="1"/>
          </p:cNvSpPr>
          <p:nvPr>
            <p:ph type="hdr" sz="quarte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lvl1pPr algn="l" defTabSz="966788">
              <a:defRPr sz="1200" smtClean="0"/>
            </a:lvl1pPr>
          </a:lstStyle>
          <a:p>
            <a:pPr>
              <a:defRPr/>
            </a:pPr>
            <a:endParaRPr lang="en-US" altLang="ar-EG"/>
          </a:p>
        </p:txBody>
      </p:sp>
      <p:sp>
        <p:nvSpPr>
          <p:cNvPr id="92163" name="Rectangle 3">
            <a:extLst>
              <a:ext uri="{FF2B5EF4-FFF2-40B4-BE49-F238E27FC236}">
                <a16:creationId xmlns:a16="http://schemas.microsoft.com/office/drawing/2014/main" id="{7B979B3B-DF03-E41F-0AA4-61F90C12F70C}"/>
              </a:ext>
            </a:extLst>
          </p:cNvPr>
          <p:cNvSpPr>
            <a:spLocks noGrp="1" noChangeArrowheads="1"/>
          </p:cNvSpPr>
          <p:nvPr>
            <p:ph type="dt" idx="1"/>
          </p:nvPr>
        </p:nvSpPr>
        <p:spPr bwMode="auto">
          <a:xfrm>
            <a:off x="4144963" y="0"/>
            <a:ext cx="3170237"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lvl1pPr algn="r" defTabSz="966788">
              <a:defRPr sz="1200" smtClean="0"/>
            </a:lvl1pPr>
          </a:lstStyle>
          <a:p>
            <a:pPr>
              <a:defRPr/>
            </a:pPr>
            <a:endParaRPr lang="en-US" altLang="ar-EG"/>
          </a:p>
        </p:txBody>
      </p:sp>
      <p:sp>
        <p:nvSpPr>
          <p:cNvPr id="3076" name="Rectangle 4">
            <a:extLst>
              <a:ext uri="{FF2B5EF4-FFF2-40B4-BE49-F238E27FC236}">
                <a16:creationId xmlns:a16="http://schemas.microsoft.com/office/drawing/2014/main" id="{EFBD63BD-9D53-A48A-3C6B-FB6CB162EC19}"/>
              </a:ext>
            </a:extLst>
          </p:cNvPr>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165" name="Rectangle 5">
            <a:extLst>
              <a:ext uri="{FF2B5EF4-FFF2-40B4-BE49-F238E27FC236}">
                <a16:creationId xmlns:a16="http://schemas.microsoft.com/office/drawing/2014/main" id="{1303041E-D4A6-65C2-6D84-9629E982E383}"/>
              </a:ext>
            </a:extLst>
          </p:cNvPr>
          <p:cNvSpPr>
            <a:spLocks noGrp="1" noChangeArrowheads="1"/>
          </p:cNvSpPr>
          <p:nvPr>
            <p:ph type="body" sz="quarter" idx="3"/>
          </p:nvPr>
        </p:nvSpPr>
        <p:spPr bwMode="auto">
          <a:xfrm>
            <a:off x="976313" y="4560888"/>
            <a:ext cx="5362575" cy="432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p>
            <a:pPr lvl="0"/>
            <a:r>
              <a:rPr lang="en-US" altLang="ar-EG" noProof="0"/>
              <a:t>Click to edit Master text styles</a:t>
            </a:r>
          </a:p>
          <a:p>
            <a:pPr lvl="1"/>
            <a:r>
              <a:rPr lang="en-US" altLang="ar-EG" noProof="0"/>
              <a:t>Second level</a:t>
            </a:r>
          </a:p>
          <a:p>
            <a:pPr lvl="2"/>
            <a:r>
              <a:rPr lang="en-US" altLang="ar-EG" noProof="0"/>
              <a:t>Third level</a:t>
            </a:r>
          </a:p>
          <a:p>
            <a:pPr lvl="3"/>
            <a:r>
              <a:rPr lang="en-US" altLang="ar-EG" noProof="0"/>
              <a:t>Fourth level</a:t>
            </a:r>
          </a:p>
          <a:p>
            <a:pPr lvl="4"/>
            <a:r>
              <a:rPr lang="en-US" altLang="ar-EG" noProof="0"/>
              <a:t>Fifth level</a:t>
            </a:r>
          </a:p>
        </p:txBody>
      </p:sp>
      <p:sp>
        <p:nvSpPr>
          <p:cNvPr id="92166" name="Rectangle 6">
            <a:extLst>
              <a:ext uri="{FF2B5EF4-FFF2-40B4-BE49-F238E27FC236}">
                <a16:creationId xmlns:a16="http://schemas.microsoft.com/office/drawing/2014/main" id="{85AD997F-1A67-84EA-680B-9B1B68674797}"/>
              </a:ext>
            </a:extLst>
          </p:cNvPr>
          <p:cNvSpPr>
            <a:spLocks noGrp="1" noChangeArrowheads="1"/>
          </p:cNvSpPr>
          <p:nvPr>
            <p:ph type="ftr" sz="quarter" idx="4"/>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b" anchorCtr="0" compatLnSpc="1">
            <a:prstTxWarp prst="textNoShape">
              <a:avLst/>
            </a:prstTxWarp>
          </a:bodyPr>
          <a:lstStyle>
            <a:lvl1pPr algn="l" defTabSz="966788">
              <a:defRPr sz="1200" smtClean="0"/>
            </a:lvl1pPr>
          </a:lstStyle>
          <a:p>
            <a:pPr>
              <a:defRPr/>
            </a:pPr>
            <a:endParaRPr lang="en-US" altLang="ar-EG"/>
          </a:p>
        </p:txBody>
      </p:sp>
      <p:sp>
        <p:nvSpPr>
          <p:cNvPr id="92167" name="Rectangle 7">
            <a:extLst>
              <a:ext uri="{FF2B5EF4-FFF2-40B4-BE49-F238E27FC236}">
                <a16:creationId xmlns:a16="http://schemas.microsoft.com/office/drawing/2014/main" id="{A598D7DD-40EC-A7BA-98C5-374DFC45270E}"/>
              </a:ext>
            </a:extLst>
          </p:cNvPr>
          <p:cNvSpPr>
            <a:spLocks noGrp="1" noChangeArrowheads="1"/>
          </p:cNvSpPr>
          <p:nvPr>
            <p:ph type="sldNum" sz="quarter" idx="5"/>
          </p:nvPr>
        </p:nvSpPr>
        <p:spPr bwMode="auto">
          <a:xfrm>
            <a:off x="4144963" y="9120188"/>
            <a:ext cx="3170237"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b" anchorCtr="0" compatLnSpc="1">
            <a:prstTxWarp prst="textNoShape">
              <a:avLst/>
            </a:prstTxWarp>
          </a:bodyPr>
          <a:lstStyle>
            <a:lvl1pPr algn="r" defTabSz="966788">
              <a:defRPr sz="1200"/>
            </a:lvl1pPr>
          </a:lstStyle>
          <a:p>
            <a:fld id="{EDD08D56-98DE-4891-99E1-83CC34D03F38}" type="slidenum">
              <a:rPr lang="en-US" altLang="ar-EG"/>
              <a:pPr/>
              <a:t>‹#›</a:t>
            </a:fld>
            <a:endParaRPr lang="en-US" altLang="ar-EG"/>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2</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endParaRPr lang="ar-EG" altLang="ar-EG"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7ADC310D-FC1B-C300-6E30-F35E995E77AF}"/>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26A4F5F7-F049-474D-B5D2-FFDC7FD7DDE2}" type="slidenum">
              <a:rPr lang="en-US" altLang="ar-EG" sz="1200"/>
              <a:pPr algn="r"/>
              <a:t>11</a:t>
            </a:fld>
            <a:endParaRPr lang="en-US" altLang="ar-EG" sz="1200"/>
          </a:p>
        </p:txBody>
      </p:sp>
      <p:sp>
        <p:nvSpPr>
          <p:cNvPr id="6147" name="Rectangle 2">
            <a:extLst>
              <a:ext uri="{FF2B5EF4-FFF2-40B4-BE49-F238E27FC236}">
                <a16:creationId xmlns:a16="http://schemas.microsoft.com/office/drawing/2014/main" id="{E4049EE2-EDA7-CE0C-D788-F203021DA533}"/>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r>
                  <a:rPr lang="en-US" altLang="ar-EG" dirty="0"/>
                  <a:t>As an example, we discuss one such question. As a motivating example, consider a set of five required courses {C1, C2, C3, C4, C5} a part-time student has to take. The courses can be taken in any order as long as the following course prerequisites are met: C1 and C2 have no prerequisites, C3 requires C1 and C2, C4 requires C3, and C5 requires C3 and C4. The student can take only one course per term. In which order should the student take the courses?</a:t>
                </a:r>
              </a:p>
              <a:p>
                <a:pPr marL="171450" indent="-171450">
                  <a:buFontTx/>
                  <a:buChar char="-"/>
                </a:pPr>
                <a:r>
                  <a:rPr lang="en-US" altLang="ar-EG" dirty="0"/>
                  <a:t>The situation can be modeled by a digraph in which vertices represent courses and directed edges indicate prerequisite requirements (Figure 4.6).</a:t>
                </a:r>
              </a:p>
              <a:p>
                <a:pPr marL="171450" indent="-171450">
                  <a:buFontTx/>
                  <a:buChar char="-"/>
                </a:pPr>
                <a:r>
                  <a:rPr lang="en-US" altLang="ar-EG" dirty="0"/>
                  <a:t>In terms of this digraph, the question is whether we can list its vertices in such an order that for every edge in the graph, the vertex where the edge starts is listed before the vertex where the edge ends. This problem is called topological sorting.</a:t>
                </a:r>
              </a:p>
              <a:p>
                <a:pPr marL="171450" indent="-171450">
                  <a:buFontTx/>
                  <a:buChar char="-"/>
                </a:pPr>
                <a:r>
                  <a:rPr lang="en-US" altLang="ar-EG" dirty="0"/>
                  <a:t>It is easy to see that the problem cannot have a solution if a digraph has a directed cycle (For example, if there is a cycle between C1 and C2, this means C1 is prerequisite of C2 and C2 is prerequisite of C1 and then there is no solution for this problem).</a:t>
                </a:r>
              </a:p>
              <a:p>
                <a:pPr marL="171450" indent="-171450">
                  <a:buFontTx/>
                  <a:buChar char="-"/>
                </a:pPr>
                <a:r>
                  <a:rPr lang="en-US" altLang="ar-EG" dirty="0"/>
                  <a:t>Thus, for topological sorting to be possible, a digraph in question must be a </a:t>
                </a:r>
                <a:r>
                  <a:rPr lang="en-US" altLang="ar-EG" dirty="0" err="1"/>
                  <a:t>dag</a:t>
                </a:r>
                <a:r>
                  <a:rPr lang="en-US" altLang="ar-EG" dirty="0"/>
                  <a:t>. It turns out that being a </a:t>
                </a:r>
                <a:r>
                  <a:rPr lang="en-US" altLang="ar-EG" dirty="0" err="1"/>
                  <a:t>dag</a:t>
                </a:r>
                <a:r>
                  <a:rPr lang="en-US" altLang="ar-EG" dirty="0"/>
                  <a:t> is not only necessary but also sufficient for topological sorting to be possible; i.e., if a digraph has no directed cycles, the topological sorting problem for it has a solution. Moreover, there are two efficient algorithms that both verify whether a digraph is a </a:t>
                </a:r>
                <a:r>
                  <a:rPr lang="en-US" altLang="ar-EG" dirty="0" err="1"/>
                  <a:t>dag</a:t>
                </a:r>
                <a:r>
                  <a:rPr lang="en-US" altLang="ar-EG" dirty="0"/>
                  <a:t> and, if it is, produce an ordering of vertices that solves the topological sorting problem.</a:t>
                </a:r>
              </a:p>
              <a:p>
                <a:pPr marL="171450" indent="-171450">
                  <a:buFontTx/>
                  <a:buChar char="-"/>
                </a:pPr>
                <a:r>
                  <a:rPr lang="en-US" altLang="ar-EG" dirty="0"/>
                  <a:t>There are two algorithms to solve this problem, the first is based on DFS traversal, and the second is based on decrease-(by one)-and-conquer.</a:t>
                </a:r>
                <a:endParaRPr lang="ar-EG" altLang="ar-EG" dirty="0"/>
              </a:p>
            </p:txBody>
          </p:sp>
        </mc:Choice>
        <mc:Fallback xmlns="">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r>
                  <a:rPr lang="en-GB" altLang="ar-EG" dirty="0"/>
                  <a:t>After introducing the framework and methods for algorithm analysis in the preceding chapter, we are ready to discuss algorithm design strategies. Each of the next eight chapters is devoted to a particular design strategy. The subject of this chapter is brute force and its important special case, exhaustive search.</a:t>
                </a:r>
              </a:p>
              <a:p>
                <a:pPr marL="171450" indent="-171450">
                  <a:buFontTx/>
                  <a:buChar char="-"/>
                </a:pPr>
                <a:r>
                  <a:rPr lang="en-GB" altLang="ar-EG" dirty="0"/>
                  <a:t>Brute force is a straightforward approach to solving a problem, usually directly based on the problem statement and definitions of the concepts involved.</a:t>
                </a:r>
              </a:p>
              <a:p>
                <a:pPr marL="171450" indent="-171450">
                  <a:buFontTx/>
                  <a:buChar char="-"/>
                </a:pPr>
                <a:r>
                  <a:rPr lang="en-GB" altLang="ar-EG" dirty="0"/>
                  <a:t>As an example, consider the exponentiation problem: compute an for a nonzero number </a:t>
                </a:r>
                <a:r>
                  <a:rPr lang="en-GB" altLang="ar-EG" i="0" dirty="0">
                    <a:latin typeface="Cambria Math" panose="02040503050406030204" pitchFamily="18" charset="0"/>
                  </a:rPr>
                  <a:t>𝑎</a:t>
                </a:r>
                <a:r>
                  <a:rPr lang="en-GB" altLang="ar-EG" dirty="0"/>
                  <a:t> and a nonnegative integer </a:t>
                </a:r>
                <a:r>
                  <a:rPr lang="en-GB" altLang="ar-EG" i="0" dirty="0">
                    <a:latin typeface="Cambria Math" panose="02040503050406030204" pitchFamily="18" charset="0"/>
                  </a:rPr>
                  <a:t>𝑛</a:t>
                </a:r>
                <a:r>
                  <a:rPr lang="en-GB" altLang="ar-EG" dirty="0"/>
                  <a:t>. This suggests simply computing </a:t>
                </a:r>
                <a:r>
                  <a:rPr lang="en-US" altLang="ar-EG" b="0" i="0" dirty="0">
                    <a:latin typeface="Cambria Math" panose="02040503050406030204" pitchFamily="18" charset="0"/>
                  </a:rPr>
                  <a:t>𝑎</a:t>
                </a:r>
                <a:r>
                  <a:rPr lang="en-GB" altLang="ar-EG" b="0" i="0" dirty="0">
                    <a:latin typeface="Cambria Math" panose="02040503050406030204" pitchFamily="18" charset="0"/>
                  </a:rPr>
                  <a:t>^</a:t>
                </a:r>
                <a:r>
                  <a:rPr lang="en-US" altLang="ar-EG" b="0" i="0" dirty="0">
                    <a:latin typeface="Cambria Math" panose="02040503050406030204" pitchFamily="18" charset="0"/>
                  </a:rPr>
                  <a:t>𝑛</a:t>
                </a:r>
                <a:r>
                  <a:rPr lang="en-GB" altLang="ar-EG" dirty="0"/>
                  <a:t> by multiplying </a:t>
                </a:r>
                <a:r>
                  <a:rPr lang="en-GB" altLang="ar-EG" i="0" dirty="0">
                    <a:latin typeface="Cambria Math" panose="02040503050406030204" pitchFamily="18" charset="0"/>
                  </a:rPr>
                  <a:t>1</a:t>
                </a:r>
                <a:r>
                  <a:rPr lang="en-GB" altLang="ar-EG" dirty="0"/>
                  <a:t> by </a:t>
                </a:r>
                <a:r>
                  <a:rPr lang="en-GB" altLang="ar-EG" i="0" dirty="0">
                    <a:latin typeface="Cambria Math" panose="02040503050406030204" pitchFamily="18" charset="0"/>
                  </a:rPr>
                  <a:t>𝑎</a:t>
                </a:r>
                <a:r>
                  <a:rPr lang="en-GB" altLang="ar-EG" dirty="0"/>
                  <a:t>, </a:t>
                </a:r>
                <a:r>
                  <a:rPr lang="en-GB" altLang="ar-EG" i="0" dirty="0">
                    <a:latin typeface="Cambria Math" panose="02040503050406030204" pitchFamily="18" charset="0"/>
                  </a:rPr>
                  <a:t>𝑛</a:t>
                </a:r>
                <a:r>
                  <a:rPr lang="en-GB" altLang="ar-EG" dirty="0"/>
                  <a:t> times.</a:t>
                </a:r>
              </a:p>
              <a:p>
                <a:pPr marL="171450" indent="-171450">
                  <a:buFontTx/>
                  <a:buChar char="-"/>
                </a:pPr>
                <a:r>
                  <a:rPr lang="en-GB" altLang="ar-EG" dirty="0"/>
                  <a:t>We have already encountered at least two brute-force algorithms in the book: the consecutive integer checking algorithm for computing </a:t>
                </a:r>
                <a:r>
                  <a:rPr lang="en-GB" altLang="ar-EG" i="0" dirty="0">
                    <a:latin typeface="Cambria Math" panose="02040503050406030204" pitchFamily="18" charset="0"/>
                  </a:rPr>
                  <a:t>gcd⁡(𝑚, 𝑛)</a:t>
                </a:r>
                <a:r>
                  <a:rPr lang="en-GB" altLang="ar-EG" dirty="0"/>
                  <a:t> in Section 1.1 and the definition-based algorithm for matrix multiplication in Section 2.3.</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2719492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7ADC310D-FC1B-C300-6E30-F35E995E77AF}"/>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26A4F5F7-F049-474D-B5D2-FFDC7FD7DDE2}" type="slidenum">
              <a:rPr lang="en-US" altLang="ar-EG" sz="1200"/>
              <a:pPr algn="r"/>
              <a:t>12</a:t>
            </a:fld>
            <a:endParaRPr lang="en-US" altLang="ar-EG" sz="1200"/>
          </a:p>
        </p:txBody>
      </p:sp>
      <p:sp>
        <p:nvSpPr>
          <p:cNvPr id="6147" name="Rectangle 2">
            <a:extLst>
              <a:ext uri="{FF2B5EF4-FFF2-40B4-BE49-F238E27FC236}">
                <a16:creationId xmlns:a16="http://schemas.microsoft.com/office/drawing/2014/main" id="{E4049EE2-EDA7-CE0C-D788-F203021DA533}"/>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r>
                  <a:rPr lang="en-US" altLang="ar-EG" dirty="0"/>
                  <a:t>The first algorithm performs a DFS traversal and notes the order in which vertices become dead-ends (i.e., popped off the traversal stack). Reversing this order yields a solution to the topological sorting problem, provided, of course, no back edge has been encountered during the traversal. If a back edge has been encountered, the digraph is not a </a:t>
                </a:r>
                <a:r>
                  <a:rPr lang="en-US" altLang="ar-EG" dirty="0" err="1"/>
                  <a:t>dag</a:t>
                </a:r>
                <a:r>
                  <a:rPr lang="en-US" altLang="ar-EG" dirty="0"/>
                  <a:t>, and topological sorting of its vertices is impossible. Why does the algorithm work? When a vertex v is popped off a DFS stack, no vertex u with an edge from u to v can be among the vertices popped off before v. (Otherwise, (u, v) would have been a back edge.) Hence, any such vertex u will be listed after v in the popped-off order list, and before v in the reversed list. Figure 4.7 illustrates an application of this algorithm to the digraph in Figure 4.6. Note that in Figure 4.7c, we have drawn the edges of the digraph, and they all point from left to right as the problem’s statement requires. It is a convenient way to check visually the correctness of a solution to an instance of the topological sorting problem.</a:t>
                </a:r>
              </a:p>
              <a:p>
                <a:pPr marL="171450" indent="-171450">
                  <a:buFontTx/>
                  <a:buChar char="-"/>
                </a:pPr>
                <a:endParaRPr lang="ar-EG" altLang="ar-EG" dirty="0"/>
              </a:p>
            </p:txBody>
          </p:sp>
        </mc:Choice>
        <mc:Fallback xmlns="">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r>
                  <a:rPr lang="en-GB" altLang="ar-EG" dirty="0"/>
                  <a:t>After introducing the framework and methods for algorithm analysis in the preceding chapter, we are ready to discuss algorithm design strategies. Each of the next eight chapters is devoted to a particular design strategy. The subject of this chapter is brute force and its important special case, exhaustive search.</a:t>
                </a:r>
              </a:p>
              <a:p>
                <a:pPr marL="171450" indent="-171450">
                  <a:buFontTx/>
                  <a:buChar char="-"/>
                </a:pPr>
                <a:r>
                  <a:rPr lang="en-GB" altLang="ar-EG" dirty="0"/>
                  <a:t>Brute force is a straightforward approach to solving a problem, usually directly based on the problem statement and definitions of the concepts involved.</a:t>
                </a:r>
              </a:p>
              <a:p>
                <a:pPr marL="171450" indent="-171450">
                  <a:buFontTx/>
                  <a:buChar char="-"/>
                </a:pPr>
                <a:r>
                  <a:rPr lang="en-GB" altLang="ar-EG" dirty="0"/>
                  <a:t>As an example, consider the exponentiation problem: compute an for a nonzero number </a:t>
                </a:r>
                <a:r>
                  <a:rPr lang="en-GB" altLang="ar-EG" i="0" dirty="0">
                    <a:latin typeface="Cambria Math" panose="02040503050406030204" pitchFamily="18" charset="0"/>
                  </a:rPr>
                  <a:t>𝑎</a:t>
                </a:r>
                <a:r>
                  <a:rPr lang="en-GB" altLang="ar-EG" dirty="0"/>
                  <a:t> and a nonnegative integer </a:t>
                </a:r>
                <a:r>
                  <a:rPr lang="en-GB" altLang="ar-EG" i="0" dirty="0">
                    <a:latin typeface="Cambria Math" panose="02040503050406030204" pitchFamily="18" charset="0"/>
                  </a:rPr>
                  <a:t>𝑛</a:t>
                </a:r>
                <a:r>
                  <a:rPr lang="en-GB" altLang="ar-EG" dirty="0"/>
                  <a:t>. This suggests simply computing </a:t>
                </a:r>
                <a:r>
                  <a:rPr lang="en-US" altLang="ar-EG" b="0" i="0" dirty="0">
                    <a:latin typeface="Cambria Math" panose="02040503050406030204" pitchFamily="18" charset="0"/>
                  </a:rPr>
                  <a:t>𝑎</a:t>
                </a:r>
                <a:r>
                  <a:rPr lang="en-GB" altLang="ar-EG" b="0" i="0" dirty="0">
                    <a:latin typeface="Cambria Math" panose="02040503050406030204" pitchFamily="18" charset="0"/>
                  </a:rPr>
                  <a:t>^</a:t>
                </a:r>
                <a:r>
                  <a:rPr lang="en-US" altLang="ar-EG" b="0" i="0" dirty="0">
                    <a:latin typeface="Cambria Math" panose="02040503050406030204" pitchFamily="18" charset="0"/>
                  </a:rPr>
                  <a:t>𝑛</a:t>
                </a:r>
                <a:r>
                  <a:rPr lang="en-GB" altLang="ar-EG" dirty="0"/>
                  <a:t> by multiplying </a:t>
                </a:r>
                <a:r>
                  <a:rPr lang="en-GB" altLang="ar-EG" i="0" dirty="0">
                    <a:latin typeface="Cambria Math" panose="02040503050406030204" pitchFamily="18" charset="0"/>
                  </a:rPr>
                  <a:t>1</a:t>
                </a:r>
                <a:r>
                  <a:rPr lang="en-GB" altLang="ar-EG" dirty="0"/>
                  <a:t> by </a:t>
                </a:r>
                <a:r>
                  <a:rPr lang="en-GB" altLang="ar-EG" i="0" dirty="0">
                    <a:latin typeface="Cambria Math" panose="02040503050406030204" pitchFamily="18" charset="0"/>
                  </a:rPr>
                  <a:t>𝑎</a:t>
                </a:r>
                <a:r>
                  <a:rPr lang="en-GB" altLang="ar-EG" dirty="0"/>
                  <a:t>, </a:t>
                </a:r>
                <a:r>
                  <a:rPr lang="en-GB" altLang="ar-EG" i="0" dirty="0">
                    <a:latin typeface="Cambria Math" panose="02040503050406030204" pitchFamily="18" charset="0"/>
                  </a:rPr>
                  <a:t>𝑛</a:t>
                </a:r>
                <a:r>
                  <a:rPr lang="en-GB" altLang="ar-EG" dirty="0"/>
                  <a:t> times.</a:t>
                </a:r>
              </a:p>
              <a:p>
                <a:pPr marL="171450" indent="-171450">
                  <a:buFontTx/>
                  <a:buChar char="-"/>
                </a:pPr>
                <a:r>
                  <a:rPr lang="en-GB" altLang="ar-EG" dirty="0"/>
                  <a:t>We have already encountered at least two brute-force algorithms in the book: the consecutive integer checking algorithm for computing </a:t>
                </a:r>
                <a:r>
                  <a:rPr lang="en-GB" altLang="ar-EG" i="0" dirty="0">
                    <a:latin typeface="Cambria Math" panose="02040503050406030204" pitchFamily="18" charset="0"/>
                  </a:rPr>
                  <a:t>gcd⁡(𝑚, 𝑛)</a:t>
                </a:r>
                <a:r>
                  <a:rPr lang="en-GB" altLang="ar-EG" dirty="0"/>
                  <a:t> in Section 1.1 and the definition-based algorithm for matrix multiplication in Section 2.3.</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426283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7ADC310D-FC1B-C300-6E30-F35E995E77AF}"/>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26A4F5F7-F049-474D-B5D2-FFDC7FD7DDE2}" type="slidenum">
              <a:rPr lang="en-US" altLang="ar-EG" sz="1200"/>
              <a:pPr algn="r"/>
              <a:t>13</a:t>
            </a:fld>
            <a:endParaRPr lang="en-US" altLang="ar-EG" sz="1200"/>
          </a:p>
        </p:txBody>
      </p:sp>
      <p:sp>
        <p:nvSpPr>
          <p:cNvPr id="6147" name="Rectangle 2">
            <a:extLst>
              <a:ext uri="{FF2B5EF4-FFF2-40B4-BE49-F238E27FC236}">
                <a16:creationId xmlns:a16="http://schemas.microsoft.com/office/drawing/2014/main" id="{E4049EE2-EDA7-CE0C-D788-F203021DA533}"/>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r>
                  <a:rPr lang="en-US" altLang="ar-EG" dirty="0"/>
                  <a:t>The second algorithm repeatedly, identifies in a remaining digraph a source, which is a vertex with no incoming edges, and delete it along with all the edges outgoing from it. (If there are several sources, break the tie arbitrarily. If there are none, stop because the problem cannot be solved—see Problem 6a in this section’s exercises.) The order in which the vertices are deleted yields a solution to the topological sorting problem. The application of this algorithm to the same digraph representing the five courses is given in Figure 4.8. Note that the solution obtained by the source-removal algorithm is different from the one obtained by the DFS-based algorithm. Both of them are correct, of course; the topological sorting problem may have several alternative solutions.</a:t>
                </a:r>
                <a:endParaRPr lang="ar-EG" altLang="ar-EG" dirty="0"/>
              </a:p>
            </p:txBody>
          </p:sp>
        </mc:Choice>
        <mc:Fallback xmlns="">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r>
                  <a:rPr lang="en-GB" altLang="ar-EG" dirty="0"/>
                  <a:t>After introducing the framework and methods for algorithm analysis in the preceding chapter, we are ready to discuss algorithm design strategies. Each of the next eight chapters is devoted to a particular design strategy. The subject of this chapter is brute force and its important special case, exhaustive search.</a:t>
                </a:r>
              </a:p>
              <a:p>
                <a:pPr marL="171450" indent="-171450">
                  <a:buFontTx/>
                  <a:buChar char="-"/>
                </a:pPr>
                <a:r>
                  <a:rPr lang="en-GB" altLang="ar-EG" dirty="0"/>
                  <a:t>Brute force is a straightforward approach to solving a problem, usually directly based on the problem statement and definitions of the concepts involved.</a:t>
                </a:r>
              </a:p>
              <a:p>
                <a:pPr marL="171450" indent="-171450">
                  <a:buFontTx/>
                  <a:buChar char="-"/>
                </a:pPr>
                <a:r>
                  <a:rPr lang="en-GB" altLang="ar-EG" dirty="0"/>
                  <a:t>As an example, consider the exponentiation problem: compute an for a nonzero number </a:t>
                </a:r>
                <a:r>
                  <a:rPr lang="en-GB" altLang="ar-EG" i="0" dirty="0">
                    <a:latin typeface="Cambria Math" panose="02040503050406030204" pitchFamily="18" charset="0"/>
                  </a:rPr>
                  <a:t>𝑎</a:t>
                </a:r>
                <a:r>
                  <a:rPr lang="en-GB" altLang="ar-EG" dirty="0"/>
                  <a:t> and a nonnegative integer </a:t>
                </a:r>
                <a:r>
                  <a:rPr lang="en-GB" altLang="ar-EG" i="0" dirty="0">
                    <a:latin typeface="Cambria Math" panose="02040503050406030204" pitchFamily="18" charset="0"/>
                  </a:rPr>
                  <a:t>𝑛</a:t>
                </a:r>
                <a:r>
                  <a:rPr lang="en-GB" altLang="ar-EG" dirty="0"/>
                  <a:t>. This suggests simply computing </a:t>
                </a:r>
                <a:r>
                  <a:rPr lang="en-US" altLang="ar-EG" b="0" i="0" dirty="0">
                    <a:latin typeface="Cambria Math" panose="02040503050406030204" pitchFamily="18" charset="0"/>
                  </a:rPr>
                  <a:t>𝑎</a:t>
                </a:r>
                <a:r>
                  <a:rPr lang="en-GB" altLang="ar-EG" b="0" i="0" dirty="0">
                    <a:latin typeface="Cambria Math" panose="02040503050406030204" pitchFamily="18" charset="0"/>
                  </a:rPr>
                  <a:t>^</a:t>
                </a:r>
                <a:r>
                  <a:rPr lang="en-US" altLang="ar-EG" b="0" i="0" dirty="0">
                    <a:latin typeface="Cambria Math" panose="02040503050406030204" pitchFamily="18" charset="0"/>
                  </a:rPr>
                  <a:t>𝑛</a:t>
                </a:r>
                <a:r>
                  <a:rPr lang="en-GB" altLang="ar-EG" dirty="0"/>
                  <a:t> by multiplying </a:t>
                </a:r>
                <a:r>
                  <a:rPr lang="en-GB" altLang="ar-EG" i="0" dirty="0">
                    <a:latin typeface="Cambria Math" panose="02040503050406030204" pitchFamily="18" charset="0"/>
                  </a:rPr>
                  <a:t>1</a:t>
                </a:r>
                <a:r>
                  <a:rPr lang="en-GB" altLang="ar-EG" dirty="0"/>
                  <a:t> by </a:t>
                </a:r>
                <a:r>
                  <a:rPr lang="en-GB" altLang="ar-EG" i="0" dirty="0">
                    <a:latin typeface="Cambria Math" panose="02040503050406030204" pitchFamily="18" charset="0"/>
                  </a:rPr>
                  <a:t>𝑎</a:t>
                </a:r>
                <a:r>
                  <a:rPr lang="en-GB" altLang="ar-EG" dirty="0"/>
                  <a:t>, </a:t>
                </a:r>
                <a:r>
                  <a:rPr lang="en-GB" altLang="ar-EG" i="0" dirty="0">
                    <a:latin typeface="Cambria Math" panose="02040503050406030204" pitchFamily="18" charset="0"/>
                  </a:rPr>
                  <a:t>𝑛</a:t>
                </a:r>
                <a:r>
                  <a:rPr lang="en-GB" altLang="ar-EG" dirty="0"/>
                  <a:t> times.</a:t>
                </a:r>
              </a:p>
              <a:p>
                <a:pPr marL="171450" indent="-171450">
                  <a:buFontTx/>
                  <a:buChar char="-"/>
                </a:pPr>
                <a:r>
                  <a:rPr lang="en-GB" altLang="ar-EG" dirty="0"/>
                  <a:t>We have already encountered at least two brute-force algorithms in the book: the consecutive integer checking algorithm for computing </a:t>
                </a:r>
                <a:r>
                  <a:rPr lang="en-GB" altLang="ar-EG" i="0" dirty="0">
                    <a:latin typeface="Cambria Math" panose="02040503050406030204" pitchFamily="18" charset="0"/>
                  </a:rPr>
                  <a:t>gcd⁡(𝑚, 𝑛)</a:t>
                </a:r>
                <a:r>
                  <a:rPr lang="en-GB" altLang="ar-EG" dirty="0"/>
                  <a:t> in Section 1.1 and the definition-based algorithm for matrix multiplication in Section 2.3.</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3750580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14</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section, we discuss algorithms for generating combinatorial objects.</a:t>
                </a:r>
              </a:p>
              <a:p>
                <a:pPr marL="171450" indent="-171450">
                  <a:buFontTx/>
                  <a:buChar char="-"/>
                </a:pPr>
                <a:r>
                  <a:rPr lang="en-GB" altLang="ar-EG" dirty="0"/>
                  <a:t>The most important types of combinatorial objects are permutations, combinations, and subsets of a given set. </a:t>
                </a:r>
              </a:p>
              <a:p>
                <a:pPr marL="171450" indent="-171450">
                  <a:buFontTx/>
                  <a:buChar char="-"/>
                </a:pPr>
                <a:r>
                  <a:rPr lang="en-GB" altLang="ar-EG" dirty="0"/>
                  <a:t>They typically arise in problems that require a consideration of different choices. We already encountered them in Chapter 3 when we discussed exhaustive search.</a:t>
                </a:r>
                <a:endParaRPr lang="ar-EG"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2610964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15</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Let us assume that the underlying set whose elements need to be permuted is simply the set of integers from </a:t>
                </a:r>
                <a14:m>
                  <m:oMath xmlns:m="http://schemas.openxmlformats.org/officeDocument/2006/math">
                    <m:r>
                      <a:rPr lang="en-GB" altLang="ar-EG" i="1" dirty="0" smtClean="0">
                        <a:latin typeface="Cambria Math" panose="02040503050406030204" pitchFamily="18" charset="0"/>
                      </a:rPr>
                      <m:t>1</m:t>
                    </m:r>
                  </m:oMath>
                </a14:m>
                <a:r>
                  <a:rPr lang="en-GB" altLang="ar-EG" dirty="0"/>
                  <a:t> to </a:t>
                </a:r>
                <a14:m>
                  <m:oMath xmlns:m="http://schemas.openxmlformats.org/officeDocument/2006/math">
                    <m:r>
                      <a:rPr lang="en-GB" altLang="ar-EG" i="1" dirty="0" smtClean="0">
                        <a:latin typeface="Cambria Math" panose="02040503050406030204" pitchFamily="18" charset="0"/>
                      </a:rPr>
                      <m:t>𝑛</m:t>
                    </m:r>
                  </m:oMath>
                </a14:m>
                <a:r>
                  <a:rPr lang="en-GB" altLang="ar-EG" dirty="0"/>
                  <a:t>; more generally, they can be interpreted as indices of elements in an n-element set </a:t>
                </a:r>
                <a14:m>
                  <m:oMath xmlns:m="http://schemas.openxmlformats.org/officeDocument/2006/math">
                    <m:d>
                      <m:dPr>
                        <m:begChr m:val="{"/>
                        <m:endChr m:val="}"/>
                        <m:ctrlPr>
                          <a:rPr lang="en-GB" altLang="ar-EG" i="1" smtClean="0">
                            <a:latin typeface="Cambria Math" panose="02040503050406030204" pitchFamily="18" charset="0"/>
                          </a:rPr>
                        </m:ctrlPr>
                      </m:dPr>
                      <m:e>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1</m:t>
                            </m:r>
                          </m:sub>
                        </m:sSub>
                        <m:r>
                          <a:rPr lang="en-US" altLang="ar-EG" b="0" i="1" smtClean="0">
                            <a:latin typeface="Cambria Math" panose="02040503050406030204" pitchFamily="18" charset="0"/>
                          </a:rPr>
                          <m:t>,</m:t>
                        </m:r>
                        <m:r>
                          <a:rPr lang="en-GB" altLang="ar-EG" i="1" smtClean="0">
                            <a:latin typeface="Cambria Math" panose="02040503050406030204" pitchFamily="18" charset="0"/>
                          </a:rPr>
                          <m:t> </m:t>
                        </m:r>
                        <m:r>
                          <a:rPr lang="en-US" altLang="ar-EG" b="0" i="1"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e>
                    </m:d>
                  </m:oMath>
                </a14:m>
                <a:r>
                  <a:rPr lang="en-GB" altLang="ar-EG" dirty="0"/>
                  <a:t>. What would the decrease-by-one technique suggest for the problem of generating all n! permutations of </a:t>
                </a:r>
                <a14:m>
                  <m:oMath xmlns:m="http://schemas.openxmlformats.org/officeDocument/2006/math">
                    <m:r>
                      <a:rPr lang="en-GB" altLang="ar-EG" i="1" dirty="0" smtClean="0">
                        <a:latin typeface="Cambria Math" panose="02040503050406030204" pitchFamily="18" charset="0"/>
                      </a:rPr>
                      <m:t>{</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 . . ,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oMath>
                </a14:m>
                <a:r>
                  <a:rPr lang="en-GB" altLang="ar-EG" dirty="0"/>
                  <a:t>? The smaller-by-one problem is to generate all </a:t>
                </a:r>
                <a14:m>
                  <m:oMath xmlns:m="http://schemas.openxmlformats.org/officeDocument/2006/math">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 permutations. Assuming that the smaller problem is solved, we can get a solution to the larger one by inserting </a:t>
                </a:r>
                <a14:m>
                  <m:oMath xmlns:m="http://schemas.openxmlformats.org/officeDocument/2006/math">
                    <m:r>
                      <a:rPr lang="en-GB" altLang="ar-EG" i="1" dirty="0" smtClean="0">
                        <a:latin typeface="Cambria Math" panose="02040503050406030204" pitchFamily="18" charset="0"/>
                      </a:rPr>
                      <m:t>𝑛</m:t>
                    </m:r>
                  </m:oMath>
                </a14:m>
                <a:r>
                  <a:rPr lang="en-GB" altLang="ar-EG" dirty="0"/>
                  <a:t> in each of the </a:t>
                </a:r>
                <a14:m>
                  <m:oMath xmlns:m="http://schemas.openxmlformats.org/officeDocument/2006/math">
                    <m:r>
                      <a:rPr lang="en-GB" altLang="ar-EG" i="1" dirty="0" smtClean="0">
                        <a:latin typeface="Cambria Math" panose="02040503050406030204" pitchFamily="18" charset="0"/>
                      </a:rPr>
                      <m:t>𝑛</m:t>
                    </m:r>
                  </m:oMath>
                </a14:m>
                <a:r>
                  <a:rPr lang="en-GB" altLang="ar-EG" dirty="0"/>
                  <a:t> possible positions among elements of every permutation of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elements.</a:t>
                </a:r>
              </a:p>
              <a:p>
                <a:pPr marL="171450" indent="-171450">
                  <a:buFontTx/>
                  <a:buChar char="-"/>
                </a:pPr>
                <a:r>
                  <a:rPr lang="en-GB" altLang="ar-EG" dirty="0"/>
                  <a:t>We can insert </a:t>
                </a:r>
                <a14:m>
                  <m:oMath xmlns:m="http://schemas.openxmlformats.org/officeDocument/2006/math">
                    <m:r>
                      <a:rPr lang="en-GB" altLang="ar-EG" i="1" dirty="0" smtClean="0">
                        <a:latin typeface="Cambria Math" panose="02040503050406030204" pitchFamily="18" charset="0"/>
                      </a:rPr>
                      <m:t>𝑛</m:t>
                    </m:r>
                  </m:oMath>
                </a14:m>
                <a:r>
                  <a:rPr lang="en-GB" altLang="ar-EG" dirty="0"/>
                  <a:t> in the previously generated permutations either left to right or right to left. It turns out that it is beneficial to start with inserting </a:t>
                </a:r>
                <a14:m>
                  <m:oMath xmlns:m="http://schemas.openxmlformats.org/officeDocument/2006/math">
                    <m:r>
                      <a:rPr lang="en-GB" altLang="ar-EG" i="1" dirty="0" smtClean="0">
                        <a:latin typeface="Cambria Math" panose="02040503050406030204" pitchFamily="18" charset="0"/>
                      </a:rPr>
                      <m:t>𝑛</m:t>
                    </m:r>
                  </m:oMath>
                </a14:m>
                <a:r>
                  <a:rPr lang="en-GB" altLang="ar-EG" dirty="0"/>
                  <a:t> into </a:t>
                </a:r>
                <a14:m>
                  <m:oMath xmlns:m="http://schemas.openxmlformats.org/officeDocument/2006/math">
                    <m:r>
                      <a:rPr lang="en-GB" altLang="ar-EG" i="1" dirty="0" smtClean="0">
                        <a:latin typeface="Cambria Math" panose="02040503050406030204" pitchFamily="18" charset="0"/>
                      </a:rPr>
                      <m:t>12</m:t>
                    </m:r>
                    <m:r>
                      <a:rPr lang="en-GB" altLang="ar-EG" i="1" dirty="0" smtClean="0">
                        <a:latin typeface="Cambria Math" panose="02040503050406030204" pitchFamily="18" charset="0"/>
                      </a:rPr>
                      <m:t> . . .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 by moving right to left and then switch direction every time a new permutation of </a:t>
                </a:r>
                <a14:m>
                  <m:oMath xmlns:m="http://schemas.openxmlformats.org/officeDocument/2006/math">
                    <m:r>
                      <a:rPr lang="en-GB" altLang="ar-EG" i="1" dirty="0" smtClean="0">
                        <a:latin typeface="Cambria Math" panose="02040503050406030204" pitchFamily="18" charset="0"/>
                      </a:rPr>
                      <m:t>{</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 . . ,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 needs to be processed. An example of applying this approach bottom up for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3</m:t>
                    </m:r>
                  </m:oMath>
                </a14:m>
                <a:r>
                  <a:rPr lang="en-GB" altLang="ar-EG" dirty="0"/>
                  <a:t> is given in Figure 4.9.</a:t>
                </a:r>
              </a:p>
              <a:p>
                <a:pPr marL="171450" indent="-171450">
                  <a:buFontTx/>
                  <a:buChar char="-"/>
                </a:pPr>
                <a:r>
                  <a:rPr lang="en-GB" altLang="ar-EG" dirty="0"/>
                  <a:t>The advantage of this order of generating permutations stems from the fact that it satisfies the minimal-change requirement: each permutation can be obtained from its immediate predecessor by exchanging just two elements in it. (For the method being discussed, these two elements are always adjacent to each other.</a:t>
                </a:r>
                <a:endParaRPr lang="ar-EG"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3548506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16</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Using Johnson-Trotter algorithm, we associate a direction with each element </a:t>
                </a:r>
                <a14:m>
                  <m:oMath xmlns:m="http://schemas.openxmlformats.org/officeDocument/2006/math">
                    <m:r>
                      <a:rPr lang="en-GB" altLang="ar-EG" i="1" dirty="0" smtClean="0">
                        <a:latin typeface="Cambria Math" panose="02040503050406030204" pitchFamily="18" charset="0"/>
                      </a:rPr>
                      <m:t>𝑘</m:t>
                    </m:r>
                  </m:oMath>
                </a14:m>
                <a:r>
                  <a:rPr lang="en-GB" altLang="ar-EG" dirty="0"/>
                  <a:t> in a permutation. We indicate such a direction by a small arrow written above the element in question, e.g., </a:t>
                </a:r>
                <a14:m>
                  <m:oMath xmlns:m="http://schemas.openxmlformats.org/officeDocument/2006/math">
                    <m:acc>
                      <m:accPr>
                        <m:chr m:val="⃗"/>
                        <m:ctrlPr>
                          <a:rPr lang="en-GB" altLang="ar-EG" i="1" smtClean="0">
                            <a:latin typeface="Cambria Math" panose="02040503050406030204" pitchFamily="18" charset="0"/>
                          </a:rPr>
                        </m:ctrlPr>
                      </m:accPr>
                      <m:e>
                        <m:r>
                          <a:rPr lang="en-US" altLang="ar-EG" b="0" i="1" smtClean="0">
                            <a:latin typeface="Cambria Math" panose="02040503050406030204" pitchFamily="18" charset="0"/>
                          </a:rPr>
                          <m:t>3</m:t>
                        </m:r>
                      </m:e>
                    </m:acc>
                    <m:r>
                      <a:rPr lang="en-US" altLang="ar-EG" b="0" i="1" smtClean="0">
                        <a:latin typeface="Cambria Math" panose="02040503050406030204" pitchFamily="18" charset="0"/>
                      </a:rPr>
                      <m:t> </m:t>
                    </m:r>
                    <m:acc>
                      <m:accPr>
                        <m:chr m:val="⃖"/>
                        <m:ctrlPr>
                          <a:rPr lang="en-GB" altLang="ar-EG" i="1" smtClean="0">
                            <a:latin typeface="Cambria Math" panose="02040503050406030204" pitchFamily="18" charset="0"/>
                          </a:rPr>
                        </m:ctrlPr>
                      </m:accPr>
                      <m:e>
                        <m:r>
                          <a:rPr lang="en-US" altLang="ar-EG" b="0" i="1" smtClean="0">
                            <a:latin typeface="Cambria Math" panose="02040503050406030204" pitchFamily="18" charset="0"/>
                          </a:rPr>
                          <m:t>2</m:t>
                        </m:r>
                      </m:e>
                    </m:acc>
                    <m:r>
                      <a:rPr lang="en-US" altLang="ar-EG" b="0" i="1" smtClean="0">
                        <a:latin typeface="Cambria Math" panose="02040503050406030204" pitchFamily="18" charset="0"/>
                      </a:rPr>
                      <m:t> </m:t>
                    </m:r>
                    <m:acc>
                      <m:accPr>
                        <m:chr m:val="⃗"/>
                        <m:ctrlPr>
                          <a:rPr lang="en-GB" altLang="ar-EG" i="1" smtClean="0">
                            <a:latin typeface="Cambria Math" panose="02040503050406030204" pitchFamily="18" charset="0"/>
                          </a:rPr>
                        </m:ctrlPr>
                      </m:accPr>
                      <m:e>
                        <m:r>
                          <a:rPr lang="en-US" altLang="ar-EG" b="0" i="1" smtClean="0">
                            <a:latin typeface="Cambria Math" panose="02040503050406030204" pitchFamily="18" charset="0"/>
                          </a:rPr>
                          <m:t>4</m:t>
                        </m:r>
                      </m:e>
                    </m:acc>
                    <m:r>
                      <a:rPr lang="en-US" altLang="ar-EG" b="0" i="1" smtClean="0">
                        <a:latin typeface="Cambria Math" panose="02040503050406030204" pitchFamily="18" charset="0"/>
                      </a:rPr>
                      <m:t> </m:t>
                    </m:r>
                    <m:acc>
                      <m:accPr>
                        <m:chr m:val="⃖"/>
                        <m:ctrlPr>
                          <a:rPr lang="en-GB" altLang="ar-EG" i="1" smtClean="0">
                            <a:latin typeface="Cambria Math" panose="02040503050406030204" pitchFamily="18" charset="0"/>
                          </a:rPr>
                        </m:ctrlPr>
                      </m:accPr>
                      <m:e>
                        <m:r>
                          <a:rPr lang="en-US" altLang="ar-EG" b="0" i="1" smtClean="0">
                            <a:latin typeface="Cambria Math" panose="02040503050406030204" pitchFamily="18" charset="0"/>
                          </a:rPr>
                          <m:t>1</m:t>
                        </m:r>
                      </m:e>
                    </m:acc>
                  </m:oMath>
                </a14:m>
                <a:r>
                  <a:rPr lang="en-GB" altLang="ar-EG" dirty="0"/>
                  <a:t>.</a:t>
                </a:r>
              </a:p>
              <a:p>
                <a:pPr marL="171450" indent="-171450">
                  <a:buFontTx/>
                  <a:buChar char="-"/>
                </a:pPr>
                <a:r>
                  <a:rPr lang="en-GB" altLang="ar-EG" dirty="0"/>
                  <a:t>The element k is said to be mobile in such an arrow-marked permutation if its arrow points to a smaller number adjacent to it. For example, for the permutation </a:t>
                </a:r>
                <a14:m>
                  <m:oMath xmlns:m="http://schemas.openxmlformats.org/officeDocument/2006/math">
                    <m:acc>
                      <m:accPr>
                        <m:chr m:val="⃗"/>
                        <m:ctrlPr>
                          <a:rPr lang="en-GB" altLang="ar-EG" i="1" smtClean="0">
                            <a:latin typeface="Cambria Math" panose="02040503050406030204" pitchFamily="18" charset="0"/>
                          </a:rPr>
                        </m:ctrlPr>
                      </m:accPr>
                      <m:e>
                        <m:r>
                          <a:rPr lang="en-US" altLang="ar-EG" b="0" i="1" smtClean="0">
                            <a:latin typeface="Cambria Math" panose="02040503050406030204" pitchFamily="18" charset="0"/>
                          </a:rPr>
                          <m:t>3</m:t>
                        </m:r>
                      </m:e>
                    </m:acc>
                    <m:r>
                      <a:rPr lang="en-US" altLang="ar-EG" b="0" i="1" smtClean="0">
                        <a:latin typeface="Cambria Math" panose="02040503050406030204" pitchFamily="18" charset="0"/>
                      </a:rPr>
                      <m:t> </m:t>
                    </m:r>
                    <m:acc>
                      <m:accPr>
                        <m:chr m:val="⃖"/>
                        <m:ctrlPr>
                          <a:rPr lang="en-GB" altLang="ar-EG" i="1" smtClean="0">
                            <a:latin typeface="Cambria Math" panose="02040503050406030204" pitchFamily="18" charset="0"/>
                          </a:rPr>
                        </m:ctrlPr>
                      </m:accPr>
                      <m:e>
                        <m:r>
                          <a:rPr lang="en-US" altLang="ar-EG" b="0" i="1" smtClean="0">
                            <a:latin typeface="Cambria Math" panose="02040503050406030204" pitchFamily="18" charset="0"/>
                          </a:rPr>
                          <m:t>2</m:t>
                        </m:r>
                      </m:e>
                    </m:acc>
                    <m:r>
                      <a:rPr lang="en-US" altLang="ar-EG" b="0" i="1" smtClean="0">
                        <a:latin typeface="Cambria Math" panose="02040503050406030204" pitchFamily="18" charset="0"/>
                      </a:rPr>
                      <m:t> </m:t>
                    </m:r>
                    <m:acc>
                      <m:accPr>
                        <m:chr m:val="⃗"/>
                        <m:ctrlPr>
                          <a:rPr lang="en-GB" altLang="ar-EG" i="1" smtClean="0">
                            <a:latin typeface="Cambria Math" panose="02040503050406030204" pitchFamily="18" charset="0"/>
                          </a:rPr>
                        </m:ctrlPr>
                      </m:accPr>
                      <m:e>
                        <m:r>
                          <a:rPr lang="en-US" altLang="ar-EG" b="0" i="1" smtClean="0">
                            <a:latin typeface="Cambria Math" panose="02040503050406030204" pitchFamily="18" charset="0"/>
                          </a:rPr>
                          <m:t>4</m:t>
                        </m:r>
                      </m:e>
                    </m:acc>
                    <m:r>
                      <a:rPr lang="en-US" altLang="ar-EG" b="0" i="1" smtClean="0">
                        <a:latin typeface="Cambria Math" panose="02040503050406030204" pitchFamily="18" charset="0"/>
                      </a:rPr>
                      <m:t> </m:t>
                    </m:r>
                    <m:acc>
                      <m:accPr>
                        <m:chr m:val="⃖"/>
                        <m:ctrlPr>
                          <a:rPr lang="en-GB" altLang="ar-EG" i="1" smtClean="0">
                            <a:latin typeface="Cambria Math" panose="02040503050406030204" pitchFamily="18" charset="0"/>
                          </a:rPr>
                        </m:ctrlPr>
                      </m:accPr>
                      <m:e>
                        <m:r>
                          <a:rPr lang="en-US" altLang="ar-EG" b="0" i="1" smtClean="0">
                            <a:latin typeface="Cambria Math" panose="02040503050406030204" pitchFamily="18" charset="0"/>
                          </a:rPr>
                          <m:t>1</m:t>
                        </m:r>
                      </m:e>
                    </m:acc>
                  </m:oMath>
                </a14:m>
                <a:r>
                  <a:rPr lang="en-GB" altLang="ar-EG" dirty="0"/>
                  <a:t>, 3 and 4 are mobile while 2 and 1 are not.</a:t>
                </a:r>
              </a:p>
              <a:p>
                <a:pPr marL="171450" indent="-171450">
                  <a:buFontTx/>
                  <a:buChar char="-"/>
                </a:pPr>
                <a:r>
                  <a:rPr lang="en-GB" altLang="ar-EG" dirty="0"/>
                  <a:t>Above is the Johnson-Trotter algorithm for generating permutations.</a:t>
                </a:r>
              </a:p>
              <a:p>
                <a:pPr marL="171450" indent="-171450">
                  <a:buFontTx/>
                  <a:buChar char="-"/>
                </a:pPr>
                <a:r>
                  <a:rPr lang="en-GB" altLang="ar-EG" dirty="0"/>
                  <a:t>Above is an application of this algorithm for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3</m:t>
                    </m:r>
                  </m:oMath>
                </a14:m>
                <a:r>
                  <a:rPr lang="en-GB" altLang="ar-EG" dirty="0"/>
                  <a:t>, with the largest mobile element shown in bold.</a:t>
                </a:r>
              </a:p>
              <a:p>
                <a:pPr marL="171450" indent="-171450">
                  <a:buFontTx/>
                  <a:buChar char="-"/>
                </a:pPr>
                <a:r>
                  <a:rPr lang="en-GB" altLang="ar-EG" dirty="0"/>
                  <a:t>This algorithm is one of the most efficient for generating permutations; it can be implemented to run in time proportional to the number of permutations, i.e., in </a:t>
                </a:r>
                <a14:m>
                  <m:oMath xmlns:m="http://schemas.openxmlformats.org/officeDocument/2006/math">
                    <m:r>
                      <a:rPr lang="en-GB" altLang="ar-EG" i="1" smtClean="0">
                        <a:latin typeface="Cambria Math" panose="02040503050406030204" pitchFamily="18" charset="0"/>
                        <a:ea typeface="Cambria Math" panose="02040503050406030204" pitchFamily="18" charset="0"/>
                      </a:rPr>
                      <m:t>𝜃</m:t>
                    </m:r>
                    <m:r>
                      <m:rPr>
                        <m:nor/>
                      </m:rPr>
                      <a:rPr lang="en-GB" altLang="ar-EG" dirty="0" smtClean="0"/>
                      <m:t>(</m:t>
                    </m:r>
                    <m:r>
                      <m:rPr>
                        <m:nor/>
                      </m:rPr>
                      <a:rPr lang="en-GB" altLang="ar-EG" dirty="0" smtClean="0"/>
                      <m:t>n</m:t>
                    </m:r>
                    <m:r>
                      <m:rPr>
                        <m:nor/>
                      </m:rPr>
                      <a:rPr lang="en-GB" altLang="ar-EG" dirty="0" smtClean="0"/>
                      <m:t>!)</m:t>
                    </m:r>
                  </m:oMath>
                </a14:m>
                <a:r>
                  <a:rPr lang="en-GB" altLang="ar-EG" dirty="0"/>
                  <a:t>. Of course, it is horribly slow for all but very small values of </a:t>
                </a:r>
                <a14:m>
                  <m:oMath xmlns:m="http://schemas.openxmlformats.org/officeDocument/2006/math">
                    <m:r>
                      <a:rPr lang="en-GB" altLang="ar-EG" i="1" dirty="0" smtClean="0">
                        <a:latin typeface="Cambria Math" panose="02040503050406030204" pitchFamily="18" charset="0"/>
                      </a:rPr>
                      <m:t>𝑛</m:t>
                    </m:r>
                  </m:oMath>
                </a14:m>
                <a:r>
                  <a:rPr lang="en-GB" altLang="ar-EG" dirty="0"/>
                  <a:t>; however, this is not the algorithm’s “fault” but rather the fault of the problem: it simply asks to generate too many items.</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3889962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18</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One can argue that the permutation ordering generated by the Johnson-Trotter algorithm is not quite natural; for example, the natural place for permutation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 . . </m:t>
                    </m:r>
                    <m:r>
                      <a:rPr lang="en-GB" altLang="ar-EG" i="1" dirty="0" smtClean="0">
                        <a:latin typeface="Cambria Math" panose="02040503050406030204" pitchFamily="18" charset="0"/>
                      </a:rPr>
                      <m:t>1</m:t>
                    </m:r>
                  </m:oMath>
                </a14:m>
                <a:r>
                  <a:rPr lang="en-GB" altLang="ar-EG" dirty="0"/>
                  <a:t> seems to be the last one on the list. This would be the case if permutations were listed in increasing order—also called the lexicographic order—which is the order in which they would be listed in a dictionary if the numbers were interpreted as letters of an alphabet. For example, for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3</m:t>
                    </m:r>
                  </m:oMath>
                </a14:m>
                <a:r>
                  <a:rPr lang="en-GB" altLang="ar-EG" dirty="0"/>
                  <a:t>, the permutations are shown above.</a:t>
                </a:r>
              </a:p>
              <a:p>
                <a:pPr marL="171450" indent="-171450">
                  <a:buFontTx/>
                  <a:buChar char="-"/>
                </a:pPr>
                <a:r>
                  <a:rPr lang="en-GB" altLang="ar-EG" dirty="0"/>
                  <a:t>So how can we generate the permutation following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1</m:t>
                        </m:r>
                      </m:sub>
                    </m:sSub>
                    <m:r>
                      <a:rPr lang="en-US" altLang="ar-EG" b="0" i="1" smtClean="0">
                        <a:latin typeface="Cambria Math" panose="02040503050406030204" pitchFamily="18" charset="0"/>
                      </a:rPr>
                      <m:t>,</m:t>
                    </m:r>
                    <m:r>
                      <a:rPr lang="en-GB" altLang="ar-EG" i="1" smtClean="0">
                        <a:latin typeface="Cambria Math" panose="02040503050406030204" pitchFamily="18" charset="0"/>
                      </a:rPr>
                      <m:t> </m:t>
                    </m:r>
                    <m:r>
                      <a:rPr lang="en-US" altLang="ar-EG" b="0" i="1"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oMath>
                </a14:m>
                <a:r>
                  <a:rPr lang="en-GB" altLang="ar-EG" dirty="0"/>
                  <a:t> an in lexicographic order? If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 &lt;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oMath>
                </a14:m>
                <a:r>
                  <a:rPr lang="en-GB" altLang="ar-EG" dirty="0"/>
                  <a:t>, which is the case for exactly one half of all the permutations, we can simply transpose these last two elements. For example, 123 is followed by 132. If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&gt;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oMath>
                </a14:m>
                <a:r>
                  <a:rPr lang="en-GB" altLang="ar-EG" dirty="0"/>
                  <a:t>, we find the permutation’s longest decreasing suffix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𝑖</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&gt;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𝑖</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sub>
                    </m:sSub>
                    <m:r>
                      <a:rPr lang="en-GB" altLang="ar-EG" i="1" dirty="0" smtClean="0">
                        <a:latin typeface="Cambria Math" panose="02040503050406030204" pitchFamily="18" charset="0"/>
                      </a:rPr>
                      <m:t>&gt; . . .&gt;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oMath>
                </a14:m>
                <a:r>
                  <a:rPr lang="en-GB" altLang="ar-EG" dirty="0"/>
                  <a:t>(but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𝑖</m:t>
                        </m:r>
                      </m:sub>
                    </m:sSub>
                    <m:r>
                      <a:rPr lang="en-US" altLang="ar-EG" b="0" i="1" smtClean="0">
                        <a:latin typeface="Cambria Math" panose="02040503050406030204" pitchFamily="18" charset="0"/>
                      </a:rPr>
                      <m:t>&lt;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𝑖</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Sub>
                  </m:oMath>
                </a14:m>
                <a:r>
                  <a:rPr lang="en-GB" altLang="ar-EG" dirty="0"/>
                  <a:t>); increase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𝑖</m:t>
                        </m:r>
                      </m:sub>
                    </m:sSub>
                  </m:oMath>
                </a14:m>
                <a:r>
                  <a:rPr lang="en-GB" altLang="ar-EG" dirty="0"/>
                  <a:t> by exchanging it with the smallest element of the suffix that is greater than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𝑖</m:t>
                        </m:r>
                      </m:sub>
                    </m:sSub>
                  </m:oMath>
                </a14:m>
                <a:r>
                  <a:rPr lang="en-GB" altLang="ar-EG" dirty="0"/>
                  <a:t>; and reverse the new suffix to put it in increasing order. For example, 362541 is followed by 364125. Here is pseudocode of this simple algorithm whose origins go as far back as 14th-century India.</a:t>
                </a:r>
              </a:p>
              <a:p>
                <a:pPr marL="171450" indent="-171450">
                  <a:buFontTx/>
                  <a:buChar char="-"/>
                </a:pPr>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1322565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19</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Section 3.4 we examined the knapsack problem, which asks to find the most valuable subset of items that fits a knapsack of a given capacity. The exhaustive-search approach to solving this problem discussed there was based on generating all subsets of a given set of items. In this section, we discuss algorithms for generating all </a:t>
                </a:r>
                <a14:m>
                  <m:oMath xmlns:m="http://schemas.openxmlformats.org/officeDocument/2006/math">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2</m:t>
                        </m:r>
                      </m:e>
                      <m:sup>
                        <m:r>
                          <a:rPr lang="en-US" altLang="ar-EG" b="0" i="1" smtClean="0">
                            <a:latin typeface="Cambria Math" panose="02040503050406030204" pitchFamily="18" charset="0"/>
                          </a:rPr>
                          <m:t>𝑛</m:t>
                        </m:r>
                      </m:sup>
                    </m:sSup>
                  </m:oMath>
                </a14:m>
                <a:r>
                  <a:rPr lang="en-GB" altLang="ar-EG" dirty="0"/>
                  <a:t> subsets of a set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 =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 . . .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r>
                      <a:rPr lang="en-GB" altLang="ar-EG" i="1" dirty="0" smtClean="0">
                        <a:latin typeface="Cambria Math" panose="02040503050406030204" pitchFamily="18" charset="0"/>
                      </a:rPr>
                      <m:t>}</m:t>
                    </m:r>
                  </m:oMath>
                </a14:m>
                <a:r>
                  <a:rPr lang="en-GB" altLang="ar-EG" dirty="0"/>
                  <a:t>. (Mathematicians call the set of all subsets of a set its power set).</a:t>
                </a:r>
              </a:p>
              <a:p>
                <a:pPr marL="171450" indent="-171450">
                  <a:buFontTx/>
                  <a:buChar char="-"/>
                </a:pPr>
                <a:r>
                  <a:rPr lang="en-GB" altLang="ar-EG" dirty="0"/>
                  <a:t>The decrease-by-one idea is immediately applicable to this problem, too. All subsets of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 =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 . . .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r>
                      <a:rPr lang="en-GB" altLang="ar-EG" i="1" dirty="0" smtClean="0">
                        <a:latin typeface="Cambria Math" panose="02040503050406030204" pitchFamily="18" charset="0"/>
                      </a:rPr>
                      <m:t>}</m:t>
                    </m:r>
                  </m:oMath>
                </a14:m>
                <a:r>
                  <a:rPr lang="en-GB" altLang="ar-EG" dirty="0"/>
                  <a:t> can be divided into two groups: those that do not contain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oMath>
                </a14:m>
                <a:r>
                  <a:rPr lang="en-GB" altLang="ar-EG" dirty="0"/>
                  <a:t> and those that do. The former group is nothing but all the subsets of </a:t>
                </a:r>
                <a14:m>
                  <m:oMath xmlns:m="http://schemas.openxmlformats.org/officeDocument/2006/math">
                    <m:r>
                      <a:rPr lang="en-GB" altLang="ar-EG" i="1" dirty="0"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 . . .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r>
                      <a:rPr lang="en-GB" altLang="ar-EG" i="1" dirty="0" smtClean="0">
                        <a:latin typeface="Cambria Math" panose="02040503050406030204" pitchFamily="18" charset="0"/>
                      </a:rPr>
                      <m:t>}</m:t>
                    </m:r>
                  </m:oMath>
                </a14:m>
                <a:r>
                  <a:rPr lang="en-GB" altLang="ar-EG" dirty="0"/>
                  <a:t>, while each and every element of the latter can be obtained by adding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oMath>
                </a14:m>
                <a:r>
                  <a:rPr lang="en-GB" altLang="ar-EG" dirty="0"/>
                  <a:t> to a subset of </a:t>
                </a:r>
                <a14:m>
                  <m:oMath xmlns:m="http://schemas.openxmlformats.org/officeDocument/2006/math">
                    <m:r>
                      <a:rPr lang="en-GB" altLang="ar-EG" i="1" dirty="0"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 . . .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m:t>
                    </m:r>
                  </m:oMath>
                </a14:m>
                <a:r>
                  <a:rPr lang="en-GB" altLang="ar-EG" dirty="0"/>
                  <a:t>. Thus, once we have a list of all subsets of </a:t>
                </a:r>
                <a14:m>
                  <m:oMath xmlns:m="http://schemas.openxmlformats.org/officeDocument/2006/math">
                    <m:r>
                      <a:rPr lang="en-GB" altLang="ar-EG" i="1" dirty="0"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 . . .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m:t>
                    </m:r>
                  </m:oMath>
                </a14:m>
                <a:r>
                  <a:rPr lang="en-GB" altLang="ar-EG" dirty="0"/>
                  <a:t>, we can get all the subsets of </a:t>
                </a:r>
                <a14:m>
                  <m:oMath xmlns:m="http://schemas.openxmlformats.org/officeDocument/2006/math">
                    <m:r>
                      <a:rPr lang="en-GB" altLang="ar-EG" i="1" dirty="0"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 . . .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r>
                      <a:rPr lang="en-GB" altLang="ar-EG" i="1" dirty="0" smtClean="0">
                        <a:latin typeface="Cambria Math" panose="02040503050406030204" pitchFamily="18" charset="0"/>
                      </a:rPr>
                      <m:t>}</m:t>
                    </m:r>
                  </m:oMath>
                </a14:m>
                <a:r>
                  <a:rPr lang="en-GB" altLang="ar-EG" dirty="0"/>
                  <a:t> by adding to the list all its elements with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sub>
                    </m:sSub>
                  </m:oMath>
                </a14:m>
                <a:r>
                  <a:rPr lang="en-GB" altLang="ar-EG" dirty="0"/>
                  <a:t> put into each of them. An application of this algorithm to generate all subsets of </a:t>
                </a:r>
                <a14:m>
                  <m:oMath xmlns:m="http://schemas.openxmlformats.org/officeDocument/2006/math">
                    <m:r>
                      <a:rPr lang="en-GB" altLang="ar-EG" i="1" dirty="0"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1</m:t>
                        </m:r>
                      </m:sub>
                    </m:sSub>
                    <m:r>
                      <a:rPr lang="en-GB" altLang="ar-EG" i="1" dirty="0"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2</m:t>
                        </m:r>
                      </m:sub>
                    </m:sSub>
                    <m:r>
                      <a:rPr lang="en-GB" altLang="ar-EG" i="1" dirty="0"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3</m:t>
                        </m:r>
                      </m:sub>
                    </m:sSub>
                    <m:r>
                      <a:rPr lang="en-GB" altLang="ar-EG" i="1" dirty="0" smtClean="0">
                        <a:latin typeface="Cambria Math" panose="02040503050406030204" pitchFamily="18" charset="0"/>
                      </a:rPr>
                      <m:t>}</m:t>
                    </m:r>
                  </m:oMath>
                </a14:m>
                <a:r>
                  <a:rPr lang="en-GB" altLang="ar-EG" dirty="0"/>
                  <a:t> is illustrated in Figure 4.10.</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3976461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20</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Similarly to generating permutations, we do not have to generate power sets of smaller sets. A convenient way of solving the problem directly is based on a one-to-one correspondence between all </a:t>
                </a:r>
                <a14:m>
                  <m:oMath xmlns:m="http://schemas.openxmlformats.org/officeDocument/2006/math">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2</m:t>
                        </m:r>
                      </m:e>
                      <m:sup>
                        <m:r>
                          <a:rPr lang="en-US" altLang="ar-EG" b="0" i="1" smtClean="0">
                            <a:latin typeface="Cambria Math" panose="02040503050406030204" pitchFamily="18" charset="0"/>
                          </a:rPr>
                          <m:t>𝑛</m:t>
                        </m:r>
                      </m:sup>
                    </m:sSup>
                  </m:oMath>
                </a14:m>
                <a:r>
                  <a:rPr lang="en-GB" altLang="ar-EG" dirty="0"/>
                  <a:t> subsets of an </a:t>
                </a:r>
                <a14:m>
                  <m:oMath xmlns:m="http://schemas.openxmlformats.org/officeDocument/2006/math">
                    <m:r>
                      <a:rPr lang="en-GB" altLang="ar-EG" i="1" dirty="0" smtClean="0">
                        <a:latin typeface="Cambria Math" panose="02040503050406030204" pitchFamily="18" charset="0"/>
                      </a:rPr>
                      <m:t>𝑛</m:t>
                    </m:r>
                  </m:oMath>
                </a14:m>
                <a:r>
                  <a:rPr lang="en-GB" altLang="ar-EG" dirty="0"/>
                  <a:t> element set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 = {</m:t>
                    </m:r>
                    <m:sSub>
                      <m:sSubPr>
                        <m:ctrlPr>
                          <a:rPr lang="en-GB" altLang="ar-EG" i="1" dirty="0" smtClean="0">
                            <a:latin typeface="Cambria Math" panose="02040503050406030204" pitchFamily="18" charset="0"/>
                          </a:rPr>
                        </m:ctrlPr>
                      </m:sSubPr>
                      <m:e>
                        <m:r>
                          <a:rPr lang="en-US" altLang="ar-EG" b="0" i="1" dirty="0" smtClean="0">
                            <a:latin typeface="Cambria Math" panose="02040503050406030204" pitchFamily="18" charset="0"/>
                          </a:rPr>
                          <m:t>𝑎</m:t>
                        </m:r>
                      </m:e>
                      <m:sub>
                        <m:r>
                          <a:rPr lang="en-US" altLang="ar-EG" b="0" i="1" dirty="0" smtClean="0">
                            <a:latin typeface="Cambria Math" panose="02040503050406030204" pitchFamily="18" charset="0"/>
                          </a:rPr>
                          <m:t>1</m:t>
                        </m:r>
                      </m:sub>
                    </m:sSub>
                    <m:r>
                      <a:rPr lang="en-GB" altLang="ar-EG" i="1" dirty="0" smtClean="0">
                        <a:latin typeface="Cambria Math" panose="02040503050406030204" pitchFamily="18" charset="0"/>
                      </a:rPr>
                      <m:t>, . . . ,</m:t>
                    </m:r>
                    <m:sSub>
                      <m:sSubPr>
                        <m:ctrlPr>
                          <a:rPr lang="en-GB" altLang="ar-EG" i="1" dirty="0" smtClean="0">
                            <a:latin typeface="Cambria Math" panose="02040503050406030204" pitchFamily="18" charset="0"/>
                          </a:rPr>
                        </m:ctrlPr>
                      </m:sSubPr>
                      <m:e>
                        <m:r>
                          <a:rPr lang="en-US" altLang="ar-EG" b="0" i="1" dirty="0" smtClean="0">
                            <a:latin typeface="Cambria Math" panose="02040503050406030204" pitchFamily="18" charset="0"/>
                          </a:rPr>
                          <m:t>𝑎</m:t>
                        </m:r>
                      </m:e>
                      <m:sub>
                        <m:r>
                          <a:rPr lang="en-US" altLang="ar-EG" b="0" i="1" dirty="0" smtClean="0">
                            <a:latin typeface="Cambria Math" panose="02040503050406030204" pitchFamily="18" charset="0"/>
                          </a:rPr>
                          <m:t>𝑛</m:t>
                        </m:r>
                      </m:sub>
                    </m:sSub>
                    <m:r>
                      <a:rPr lang="en-GB" altLang="ar-EG" i="1" dirty="0" smtClean="0">
                        <a:latin typeface="Cambria Math" panose="02040503050406030204" pitchFamily="18" charset="0"/>
                      </a:rPr>
                      <m:t>}</m:t>
                    </m:r>
                  </m:oMath>
                </a14:m>
                <a:r>
                  <a:rPr lang="en-GB" altLang="ar-EG" dirty="0"/>
                  <a:t> and all </a:t>
                </a:r>
                <a14:m>
                  <m:oMath xmlns:m="http://schemas.openxmlformats.org/officeDocument/2006/math">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2</m:t>
                        </m:r>
                      </m:e>
                      <m:sup>
                        <m:r>
                          <a:rPr lang="en-US" altLang="ar-EG" b="0" i="1" smtClean="0">
                            <a:latin typeface="Cambria Math" panose="02040503050406030204" pitchFamily="18" charset="0"/>
                          </a:rPr>
                          <m:t>𝑛</m:t>
                        </m:r>
                      </m:sup>
                    </m:sSup>
                  </m:oMath>
                </a14:m>
                <a:r>
                  <a:rPr lang="en-GB" altLang="ar-EG" dirty="0"/>
                  <a:t> bit strings </a:t>
                </a:r>
                <a14:m>
                  <m:oMath xmlns:m="http://schemas.openxmlformats.org/officeDocument/2006/math">
                    <m:sSub>
                      <m:sSubPr>
                        <m:ctrlPr>
                          <a:rPr lang="en-GB" altLang="ar-EG" i="1" dirty="0" smtClean="0">
                            <a:latin typeface="Cambria Math" panose="02040503050406030204" pitchFamily="18" charset="0"/>
                          </a:rPr>
                        </m:ctrlPr>
                      </m:sSubPr>
                      <m:e>
                        <m:r>
                          <a:rPr lang="en-US" altLang="ar-EG" b="0" i="1" dirty="0" smtClean="0">
                            <a:latin typeface="Cambria Math" panose="02040503050406030204" pitchFamily="18" charset="0"/>
                          </a:rPr>
                          <m:t>𝑏</m:t>
                        </m:r>
                      </m:e>
                      <m:sub>
                        <m:r>
                          <a:rPr lang="en-US" altLang="ar-EG" b="0" i="1" dirty="0" smtClean="0">
                            <a:latin typeface="Cambria Math" panose="02040503050406030204" pitchFamily="18" charset="0"/>
                          </a:rPr>
                          <m:t>1</m:t>
                        </m:r>
                      </m:sub>
                    </m:sSub>
                    <m:r>
                      <a:rPr lang="en-GB" altLang="ar-EG" i="1" dirty="0" smtClean="0">
                        <a:latin typeface="Cambria Math" panose="02040503050406030204" pitchFamily="18" charset="0"/>
                      </a:rPr>
                      <m:t>, . . . ,</m:t>
                    </m:r>
                    <m:sSub>
                      <m:sSubPr>
                        <m:ctrlPr>
                          <a:rPr lang="en-GB" altLang="ar-EG" i="1" dirty="0" smtClean="0">
                            <a:latin typeface="Cambria Math" panose="02040503050406030204" pitchFamily="18" charset="0"/>
                          </a:rPr>
                        </m:ctrlPr>
                      </m:sSubPr>
                      <m:e>
                        <m:r>
                          <a:rPr lang="en-US" altLang="ar-EG" b="0" i="1" dirty="0" smtClean="0">
                            <a:latin typeface="Cambria Math" panose="02040503050406030204" pitchFamily="18" charset="0"/>
                          </a:rPr>
                          <m:t>𝑏</m:t>
                        </m:r>
                      </m:e>
                      <m:sub>
                        <m:r>
                          <a:rPr lang="en-US" altLang="ar-EG" b="0" i="1" dirty="0" smtClean="0">
                            <a:latin typeface="Cambria Math" panose="02040503050406030204" pitchFamily="18" charset="0"/>
                          </a:rPr>
                          <m:t>𝑛</m:t>
                        </m:r>
                      </m:sub>
                    </m:sSub>
                  </m:oMath>
                </a14:m>
                <a:r>
                  <a:rPr lang="en-GB" altLang="ar-EG" dirty="0"/>
                  <a:t> of length </a:t>
                </a:r>
                <a14:m>
                  <m:oMath xmlns:m="http://schemas.openxmlformats.org/officeDocument/2006/math">
                    <m:r>
                      <a:rPr lang="en-GB" altLang="ar-EG" i="1" dirty="0" smtClean="0">
                        <a:latin typeface="Cambria Math" panose="02040503050406030204" pitchFamily="18" charset="0"/>
                      </a:rPr>
                      <m:t>𝑛</m:t>
                    </m:r>
                  </m:oMath>
                </a14:m>
                <a:r>
                  <a:rPr lang="en-GB" altLang="ar-EG" dirty="0"/>
                  <a:t>. The easiest way to establish such a correspondence is to assign to a subset the bit string in which </a:t>
                </a:r>
                <a14:m>
                  <m:oMath xmlns:m="http://schemas.openxmlformats.org/officeDocument/2006/math">
                    <m:sSub>
                      <m:sSubPr>
                        <m:ctrlPr>
                          <a:rPr lang="en-GB" altLang="ar-EG" i="1" dirty="0" smtClean="0">
                            <a:latin typeface="Cambria Math" panose="02040503050406030204" pitchFamily="18" charset="0"/>
                          </a:rPr>
                        </m:ctrlPr>
                      </m:sSubPr>
                      <m:e>
                        <m:r>
                          <a:rPr lang="en-US" altLang="ar-EG" b="0" i="1" dirty="0" smtClean="0">
                            <a:latin typeface="Cambria Math" panose="02040503050406030204" pitchFamily="18" charset="0"/>
                          </a:rPr>
                          <m:t>𝑏</m:t>
                        </m:r>
                      </m:e>
                      <m:sub>
                        <m:r>
                          <a:rPr lang="en-US" altLang="ar-EG" b="0" i="1" dirty="0" smtClean="0">
                            <a:latin typeface="Cambria Math" panose="02040503050406030204" pitchFamily="18" charset="0"/>
                          </a:rPr>
                          <m:t>𝑖</m:t>
                        </m:r>
                      </m:sub>
                    </m:sSub>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1</m:t>
                    </m:r>
                  </m:oMath>
                </a14:m>
                <a:r>
                  <a:rPr lang="en-GB" altLang="ar-EG" dirty="0"/>
                  <a:t> if </a:t>
                </a:r>
                <a14:m>
                  <m:oMath xmlns:m="http://schemas.openxmlformats.org/officeDocument/2006/math">
                    <m:sSub>
                      <m:sSubPr>
                        <m:ctrlPr>
                          <a:rPr lang="en-GB" altLang="ar-EG" i="1" dirty="0" smtClean="0">
                            <a:latin typeface="Cambria Math" panose="02040503050406030204" pitchFamily="18" charset="0"/>
                          </a:rPr>
                        </m:ctrlPr>
                      </m:sSubPr>
                      <m:e>
                        <m:r>
                          <a:rPr lang="en-US" altLang="ar-EG" b="0" i="1" dirty="0" smtClean="0">
                            <a:latin typeface="Cambria Math" panose="02040503050406030204" pitchFamily="18" charset="0"/>
                          </a:rPr>
                          <m:t>𝑎</m:t>
                        </m:r>
                      </m:e>
                      <m:sub>
                        <m:r>
                          <a:rPr lang="en-US" altLang="ar-EG" b="0" i="1" dirty="0" smtClean="0">
                            <a:latin typeface="Cambria Math" panose="02040503050406030204" pitchFamily="18" charset="0"/>
                          </a:rPr>
                          <m:t>𝑖</m:t>
                        </m:r>
                      </m:sub>
                    </m:sSub>
                  </m:oMath>
                </a14:m>
                <a:r>
                  <a:rPr lang="en-GB" altLang="ar-EG" dirty="0"/>
                  <a:t> belongs to the subset and </a:t>
                </a:r>
                <a14:m>
                  <m:oMath xmlns:m="http://schemas.openxmlformats.org/officeDocument/2006/math">
                    <m:sSub>
                      <m:sSubPr>
                        <m:ctrlPr>
                          <a:rPr lang="en-GB" altLang="ar-EG" i="1" dirty="0" smtClean="0">
                            <a:latin typeface="Cambria Math" panose="02040503050406030204" pitchFamily="18" charset="0"/>
                          </a:rPr>
                        </m:ctrlPr>
                      </m:sSubPr>
                      <m:e>
                        <m:r>
                          <a:rPr lang="en-US" altLang="ar-EG" b="0" i="1" dirty="0" smtClean="0">
                            <a:latin typeface="Cambria Math" panose="02040503050406030204" pitchFamily="18" charset="0"/>
                          </a:rPr>
                          <m:t>𝑏</m:t>
                        </m:r>
                      </m:e>
                      <m:sub>
                        <m:r>
                          <a:rPr lang="en-US" altLang="ar-EG" b="0" i="1" dirty="0" smtClean="0">
                            <a:latin typeface="Cambria Math" panose="02040503050406030204" pitchFamily="18" charset="0"/>
                          </a:rPr>
                          <m:t>𝑖</m:t>
                        </m:r>
                      </m:sub>
                    </m:sSub>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0</m:t>
                    </m:r>
                  </m:oMath>
                </a14:m>
                <a:r>
                  <a:rPr lang="en-GB" altLang="ar-EG" dirty="0"/>
                  <a:t> if </a:t>
                </a:r>
                <a14:m>
                  <m:oMath xmlns:m="http://schemas.openxmlformats.org/officeDocument/2006/math">
                    <m:sSub>
                      <m:sSubPr>
                        <m:ctrlPr>
                          <a:rPr lang="en-GB" altLang="ar-EG" i="1" dirty="0" smtClean="0">
                            <a:latin typeface="Cambria Math" panose="02040503050406030204" pitchFamily="18" charset="0"/>
                          </a:rPr>
                        </m:ctrlPr>
                      </m:sSubPr>
                      <m:e>
                        <m:r>
                          <a:rPr lang="en-US" altLang="ar-EG" b="0" i="1" dirty="0" smtClean="0">
                            <a:latin typeface="Cambria Math" panose="02040503050406030204" pitchFamily="18" charset="0"/>
                          </a:rPr>
                          <m:t>𝑎</m:t>
                        </m:r>
                      </m:e>
                      <m:sub>
                        <m:r>
                          <a:rPr lang="en-US" altLang="ar-EG" b="0" i="1" dirty="0" smtClean="0">
                            <a:latin typeface="Cambria Math" panose="02040503050406030204" pitchFamily="18" charset="0"/>
                          </a:rPr>
                          <m:t>𝑖</m:t>
                        </m:r>
                      </m:sub>
                    </m:sSub>
                  </m:oMath>
                </a14:m>
                <a:r>
                  <a:rPr lang="en-GB" altLang="ar-EG" dirty="0"/>
                  <a:t> does not belong to it. For example, the bit string 110 correspond to </a:t>
                </a:r>
                <a14:m>
                  <m:oMath xmlns:m="http://schemas.openxmlformats.org/officeDocument/2006/math">
                    <m:r>
                      <a:rPr lang="en-GB" altLang="ar-EG" i="1" dirty="0" smtClean="0">
                        <a:latin typeface="Cambria Math" panose="02040503050406030204" pitchFamily="18" charset="0"/>
                      </a:rPr>
                      <m:t>{</m:t>
                    </m:r>
                    <m:sSub>
                      <m:sSubPr>
                        <m:ctrlPr>
                          <a:rPr lang="en-GB" altLang="ar-EG" i="1" dirty="0" smtClean="0">
                            <a:latin typeface="Cambria Math" panose="02040503050406030204" pitchFamily="18" charset="0"/>
                          </a:rPr>
                        </m:ctrlPr>
                      </m:sSubPr>
                      <m:e>
                        <m:r>
                          <a:rPr lang="en-US" altLang="ar-EG" b="0" i="1" dirty="0" smtClean="0">
                            <a:latin typeface="Cambria Math" panose="02040503050406030204" pitchFamily="18" charset="0"/>
                          </a:rPr>
                          <m:t>𝑎</m:t>
                        </m:r>
                      </m:e>
                      <m:sub>
                        <m:r>
                          <a:rPr lang="en-US" altLang="ar-EG" b="0" i="1" dirty="0" smtClean="0">
                            <a:latin typeface="Cambria Math" panose="02040503050406030204" pitchFamily="18" charset="0"/>
                          </a:rPr>
                          <m:t>1</m:t>
                        </m:r>
                      </m:sub>
                    </m:sSub>
                    <m:r>
                      <a:rPr lang="en-GB" altLang="ar-EG" i="1" dirty="0" smtClean="0">
                        <a:latin typeface="Cambria Math" panose="02040503050406030204" pitchFamily="18" charset="0"/>
                      </a:rPr>
                      <m:t>,</m:t>
                    </m:r>
                    <m:sSub>
                      <m:sSubPr>
                        <m:ctrlPr>
                          <a:rPr lang="en-GB" altLang="ar-EG" i="1" dirty="0" smtClean="0">
                            <a:latin typeface="Cambria Math" panose="02040503050406030204" pitchFamily="18" charset="0"/>
                          </a:rPr>
                        </m:ctrlPr>
                      </m:sSubPr>
                      <m:e>
                        <m:r>
                          <a:rPr lang="en-US" altLang="ar-EG" b="0" i="1" dirty="0" smtClean="0">
                            <a:latin typeface="Cambria Math" panose="02040503050406030204" pitchFamily="18" charset="0"/>
                          </a:rPr>
                          <m:t>𝑎</m:t>
                        </m:r>
                      </m:e>
                      <m:sub>
                        <m:r>
                          <a:rPr lang="en-US" altLang="ar-EG" b="0" i="1" dirty="0" smtClean="0">
                            <a:latin typeface="Cambria Math" panose="02040503050406030204" pitchFamily="18" charset="0"/>
                          </a:rPr>
                          <m:t>2</m:t>
                        </m:r>
                      </m:sub>
                    </m:sSub>
                    <m:r>
                      <a:rPr lang="en-GB" altLang="ar-EG" i="1" dirty="0" smtClean="0">
                        <a:latin typeface="Cambria Math" panose="02040503050406030204" pitchFamily="18" charset="0"/>
                      </a:rPr>
                      <m:t>}</m:t>
                    </m:r>
                  </m:oMath>
                </a14:m>
                <a:r>
                  <a:rPr lang="en-GB" altLang="ar-EG" dirty="0"/>
                  <a:t>.</a:t>
                </a:r>
              </a:p>
              <a:p>
                <a:pPr marL="171450" indent="-171450">
                  <a:buFontTx/>
                  <a:buChar char="-"/>
                </a:pPr>
                <a:r>
                  <a:rPr lang="en-GB" altLang="ar-EG" dirty="0"/>
                  <a:t>With this correspondence in place, we can generate all the bit strings of length </a:t>
                </a:r>
                <a14:m>
                  <m:oMath xmlns:m="http://schemas.openxmlformats.org/officeDocument/2006/math">
                    <m:r>
                      <a:rPr lang="en-GB" altLang="ar-EG" i="1" dirty="0" smtClean="0">
                        <a:latin typeface="Cambria Math" panose="02040503050406030204" pitchFamily="18" charset="0"/>
                      </a:rPr>
                      <m:t>𝑛</m:t>
                    </m:r>
                  </m:oMath>
                </a14:m>
                <a:r>
                  <a:rPr lang="en-GB" altLang="ar-EG" dirty="0"/>
                  <a:t> by generating successive binary numbers from </a:t>
                </a:r>
                <a14:m>
                  <m:oMath xmlns:m="http://schemas.openxmlformats.org/officeDocument/2006/math">
                    <m:r>
                      <a:rPr lang="en-GB" altLang="ar-EG" i="1" dirty="0" smtClean="0">
                        <a:latin typeface="Cambria Math" panose="02040503050406030204" pitchFamily="18" charset="0"/>
                      </a:rPr>
                      <m:t>0</m:t>
                    </m:r>
                  </m:oMath>
                </a14:m>
                <a:r>
                  <a:rPr lang="en-GB" altLang="ar-EG" dirty="0"/>
                  <a:t> to </a:t>
                </a:r>
                <a14:m>
                  <m:oMath xmlns:m="http://schemas.openxmlformats.org/officeDocument/2006/math">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2</m:t>
                        </m:r>
                      </m:e>
                      <m:sup>
                        <m:r>
                          <a:rPr lang="en-US" altLang="ar-EG" b="0" i="1" smtClean="0">
                            <a:latin typeface="Cambria Math" panose="02040503050406030204" pitchFamily="18" charset="0"/>
                          </a:rPr>
                          <m:t>𝑛</m:t>
                        </m:r>
                      </m:sup>
                    </m:sSup>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a14:m>
                <a:r>
                  <a:rPr lang="en-GB" altLang="ar-EG" dirty="0"/>
                  <a:t>, padded, when necessary, with an appropriate number of leading 0’s. The above figure shows the case of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3</m:t>
                    </m:r>
                  </m:oMath>
                </a14:m>
                <a:r>
                  <a:rPr lang="en-GB" altLang="ar-EG" dirty="0"/>
                  <a:t>.</a:t>
                </a:r>
              </a:p>
              <a:p>
                <a:pPr marL="171450" indent="-171450">
                  <a:buFontTx/>
                  <a:buChar char="-"/>
                </a:pPr>
                <a:r>
                  <a:rPr lang="en-GB" altLang="ar-EG" dirty="0"/>
                  <a:t>Is there exists a minimal-change algorithm for generating bit strings so that every one of them differs from its immediate predecessor by only a single bit? The answer to this question is yes. For example, for n = 3, we can get 000 001 011 010 110 111 101 100. Such a sequence of bit strings is called the binary reflected Gray code.</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1823001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21</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Above is pseudocode that generates the binary reflected Gray code recursively.</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2396610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3</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 of an instance is reduced by the same constant on each iteration of the algorithm. Typically, this constant is equal to one, although other constant size reductions do happen occasionally.</a:t>
                </a:r>
              </a:p>
              <a:p>
                <a:pPr marL="171450" indent="-171450">
                  <a:buFontTx/>
                  <a:buChar char="-"/>
                </a:pPr>
                <a:r>
                  <a:rPr lang="en-GB" altLang="ar-EG" dirty="0"/>
                  <a:t>For example, the exponentiation problem of computing </a:t>
                </a:r>
                <a14:m>
                  <m:oMath xmlns:m="http://schemas.openxmlformats.org/officeDocument/2006/math">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𝑎</m:t>
                        </m:r>
                      </m:e>
                      <m:sup>
                        <m:r>
                          <a:rPr lang="en-US" altLang="ar-EG" b="0" i="1" smtClean="0">
                            <a:latin typeface="Cambria Math" panose="02040503050406030204" pitchFamily="18" charset="0"/>
                          </a:rPr>
                          <m:t>𝑛</m:t>
                        </m:r>
                      </m:sup>
                    </m:sSup>
                  </m:oMath>
                </a14:m>
                <a:r>
                  <a:rPr lang="en-GB" altLang="ar-EG" dirty="0"/>
                  <a:t> where </a:t>
                </a:r>
                <a14:m>
                  <m:oMath xmlns:m="http://schemas.openxmlformats.org/officeDocument/2006/math">
                    <m:r>
                      <a:rPr lang="en-US" altLang="ar-EG" b="0" i="1" smtClean="0">
                        <a:latin typeface="Cambria Math" panose="02040503050406030204" pitchFamily="18" charset="0"/>
                      </a:rPr>
                      <m:t>𝑎</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0</m:t>
                    </m:r>
                  </m:oMath>
                </a14:m>
                <a:r>
                  <a:rPr lang="en-GB" altLang="ar-EG" dirty="0"/>
                  <a:t>, and </a:t>
                </a:r>
                <a14:m>
                  <m:oMath xmlns:m="http://schemas.openxmlformats.org/officeDocument/2006/math">
                    <m:r>
                      <a:rPr lang="en-GB" altLang="ar-EG" i="1" dirty="0" smtClean="0">
                        <a:latin typeface="Cambria Math" panose="02040503050406030204" pitchFamily="18" charset="0"/>
                      </a:rPr>
                      <m:t>𝑛</m:t>
                    </m:r>
                  </m:oMath>
                </a14:m>
                <a:r>
                  <a:rPr lang="en-GB" altLang="ar-EG" dirty="0"/>
                  <a:t> is a nonnegative integer. The relationship between a solution to an instance of size </a:t>
                </a:r>
                <a14:m>
                  <m:oMath xmlns:m="http://schemas.openxmlformats.org/officeDocument/2006/math">
                    <m:r>
                      <a:rPr lang="en-GB" altLang="ar-EG" i="1" dirty="0" smtClean="0">
                        <a:latin typeface="Cambria Math" panose="02040503050406030204" pitchFamily="18" charset="0"/>
                      </a:rPr>
                      <m:t>𝑛</m:t>
                    </m:r>
                  </m:oMath>
                </a14:m>
                <a:r>
                  <a:rPr lang="en-GB" altLang="ar-EG" dirty="0"/>
                  <a:t> and an instance of size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is obtained by the obvious formula </a:t>
                </a:r>
                <a14:m>
                  <m:oMath xmlns:m="http://schemas.openxmlformats.org/officeDocument/2006/math">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𝑎</m:t>
                        </m:r>
                      </m:e>
                      <m:sup>
                        <m:r>
                          <a:rPr lang="en-US" altLang="ar-EG" b="0" i="1" smtClean="0">
                            <a:latin typeface="Cambria Math" panose="02040503050406030204" pitchFamily="18" charset="0"/>
                          </a:rPr>
                          <m:t>𝑛</m:t>
                        </m:r>
                      </m:sup>
                    </m:sSup>
                    <m:r>
                      <a:rPr lang="en-US" altLang="ar-EG" b="0" i="1" smtClean="0">
                        <a:latin typeface="Cambria Math" panose="02040503050406030204" pitchFamily="18" charset="0"/>
                      </a:rPr>
                      <m:t>=</m:t>
                    </m:r>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𝑎</m:t>
                        </m:r>
                      </m:e>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p>
                    </m:sSup>
                    <m:r>
                      <a:rPr lang="en-US" altLang="ar-EG" b="0" i="1" smtClean="0">
                        <a:latin typeface="Cambria Math" panose="02040503050406030204" pitchFamily="18" charset="0"/>
                      </a:rPr>
                      <m:t>.</m:t>
                    </m:r>
                    <m:r>
                      <a:rPr lang="en-US" altLang="ar-EG" b="0" i="1" smtClean="0">
                        <a:latin typeface="Cambria Math" panose="02040503050406030204" pitchFamily="18" charset="0"/>
                      </a:rPr>
                      <m:t>𝑎</m:t>
                    </m:r>
                  </m:oMath>
                </a14:m>
                <a:r>
                  <a:rPr lang="en-GB" altLang="ar-EG" dirty="0"/>
                  <a:t>. So the function </a:t>
                </a:r>
                <a14:m>
                  <m:oMath xmlns:m="http://schemas.openxmlformats.org/officeDocument/2006/math">
                    <m:r>
                      <m:rPr>
                        <m:sty m:val="p"/>
                      </m:rPr>
                      <a:rPr lang="en-US" altLang="ar-EG" b="0" i="0" smtClean="0">
                        <a:latin typeface="Cambria Math" panose="02040503050406030204" pitchFamily="18" charset="0"/>
                      </a:rPr>
                      <m:t>f</m:t>
                    </m:r>
                    <m:d>
                      <m:dPr>
                        <m:ctrlPr>
                          <a:rPr lang="en-US" altLang="ar-EG" b="0" i="1" smtClean="0">
                            <a:latin typeface="Cambria Math" panose="02040503050406030204" pitchFamily="18" charset="0"/>
                          </a:rPr>
                        </m:ctrlPr>
                      </m:dPr>
                      <m:e>
                        <m:r>
                          <m:rPr>
                            <m:sty m:val="p"/>
                          </m:rPr>
                          <a:rPr lang="en-US" altLang="ar-EG" b="0" i="0" smtClean="0">
                            <a:latin typeface="Cambria Math" panose="02040503050406030204" pitchFamily="18" charset="0"/>
                          </a:rPr>
                          <m:t>n</m:t>
                        </m:r>
                      </m:e>
                    </m:d>
                    <m:r>
                      <a:rPr lang="en-US" altLang="ar-EG" b="0" i="0" smtClean="0">
                        <a:latin typeface="Cambria Math" panose="02040503050406030204" pitchFamily="18" charset="0"/>
                      </a:rPr>
                      <m:t>=</m:t>
                    </m:r>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𝑎</m:t>
                        </m:r>
                      </m:e>
                      <m:sup>
                        <m:r>
                          <a:rPr lang="en-US" altLang="ar-EG" b="0" i="1" smtClean="0">
                            <a:latin typeface="Cambria Math" panose="02040503050406030204" pitchFamily="18" charset="0"/>
                          </a:rPr>
                          <m:t>𝑛</m:t>
                        </m:r>
                      </m:sup>
                    </m:sSup>
                  </m:oMath>
                </a14:m>
                <a:r>
                  <a:rPr lang="en-GB" altLang="ar-EG" dirty="0"/>
                  <a:t> can be computed either “top down” by using its recursive definition </a:t>
                </a:r>
                <a14:m>
                  <m:oMath xmlns:m="http://schemas.openxmlformats.org/officeDocument/2006/math">
                    <m:r>
                      <a:rPr lang="en-US" altLang="ar-EG" b="0" i="1" smtClean="0">
                        <a:latin typeface="Cambria Math" panose="02040503050406030204" pitchFamily="18" charset="0"/>
                      </a:rPr>
                      <m:t>𝑓</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e>
                    </m:d>
                    <m:r>
                      <a:rPr lang="en-US" altLang="ar-EG" b="0" i="1" smtClean="0">
                        <a:latin typeface="Cambria Math" panose="02040503050406030204" pitchFamily="18" charset="0"/>
                      </a:rPr>
                      <m:t>=</m:t>
                    </m:r>
                    <m:d>
                      <m:dPr>
                        <m:begChr m:val="{"/>
                        <m:endChr m:val=""/>
                        <m:ctrlPr>
                          <a:rPr lang="en-US" altLang="ar-EG" b="0" i="1" smtClean="0">
                            <a:latin typeface="Cambria Math" panose="02040503050406030204" pitchFamily="18" charset="0"/>
                          </a:rPr>
                        </m:ctrlPr>
                      </m:dPr>
                      <m:e>
                        <m:m>
                          <m:mPr>
                            <m:mcs>
                              <m:mc>
                                <m:mcPr>
                                  <m:count m:val="1"/>
                                  <m:mcJc m:val="center"/>
                                </m:mcPr>
                              </m:mc>
                            </m:mcs>
                            <m:ctrlPr>
                              <a:rPr lang="en-US" altLang="ar-EG" b="0" i="1" smtClean="0">
                                <a:latin typeface="Cambria Math" panose="02040503050406030204" pitchFamily="18" charset="0"/>
                              </a:rPr>
                            </m:ctrlPr>
                          </m:mPr>
                          <m:mr>
                            <m:e>
                              <m:m>
                                <m:mPr>
                                  <m:mcs>
                                    <m:mc>
                                      <m:mcPr>
                                        <m:count m:val="2"/>
                                        <m:mcJc m:val="center"/>
                                      </m:mcPr>
                                    </m:mc>
                                  </m:mcs>
                                  <m:ctrlPr>
                                    <a:rPr lang="en-US" altLang="ar-EG" b="0" i="1" smtClean="0">
                                      <a:latin typeface="Cambria Math" panose="02040503050406030204" pitchFamily="18" charset="0"/>
                                    </a:rPr>
                                  </m:ctrlPr>
                                </m:mPr>
                                <m:mr>
                                  <m:e>
                                    <m:r>
                                      <m:rPr>
                                        <m:brk m:alnAt="7"/>
                                      </m:rPr>
                                      <a:rPr lang="en-US" altLang="ar-EG" b="0" i="1" smtClean="0">
                                        <a:latin typeface="Cambria Math" panose="02040503050406030204" pitchFamily="18" charset="0"/>
                                      </a:rPr>
                                      <m:t>𝑓</m:t>
                                    </m:r>
                                    <m:d>
                                      <m:dPr>
                                        <m:ctrlPr>
                                          <a:rPr lang="en-US" altLang="ar-EG" b="0" i="1" smtClean="0">
                                            <a:latin typeface="Cambria Math" panose="02040503050406030204" pitchFamily="18" charset="0"/>
                                          </a:rPr>
                                        </m:ctrlPr>
                                      </m:dPr>
                                      <m:e>
                                        <m:r>
                                          <m:rPr>
                                            <m:brk m:alnAt="7"/>
                                          </m:rPr>
                                          <a:rPr lang="en-US" altLang="ar-EG" b="0" i="1" smtClean="0">
                                            <a:latin typeface="Cambria Math" panose="02040503050406030204" pitchFamily="18" charset="0"/>
                                          </a:rPr>
                                          <m:t>𝑛</m:t>
                                        </m:r>
                                        <m:r>
                                          <a:rPr lang="en-US" altLang="ar-EG" b="0" i="1" smtClean="0">
                                            <a:latin typeface="Cambria Math" panose="02040503050406030204" pitchFamily="18" charset="0"/>
                                          </a:rPr>
                                          <m:t>−</m:t>
                                        </m:r>
                                        <m:r>
                                          <m:rPr>
                                            <m:brk m:alnAt="7"/>
                                          </m:rPr>
                                          <a:rPr lang="en-US" altLang="ar-EG" b="0" i="1" smtClean="0">
                                            <a:latin typeface="Cambria Math" panose="02040503050406030204" pitchFamily="18" charset="0"/>
                                          </a:rPr>
                                          <m:t>1</m:t>
                                        </m:r>
                                      </m:e>
                                    </m:d>
                                    <m:r>
                                      <m:rPr>
                                        <m:brk m:alnAt="7"/>
                                      </m:rPr>
                                      <a:rPr lang="en-US" altLang="ar-EG" b="0" i="1" smtClean="0">
                                        <a:latin typeface="Cambria Math" panose="02040503050406030204" pitchFamily="18" charset="0"/>
                                      </a:rPr>
                                      <m:t>.</m:t>
                                    </m:r>
                                    <m:r>
                                      <a:rPr lang="en-US" altLang="ar-EG" b="0" i="1" smtClean="0">
                                        <a:latin typeface="Cambria Math" panose="02040503050406030204" pitchFamily="18" charset="0"/>
                                      </a:rPr>
                                      <m:t>𝑎</m:t>
                                    </m:r>
                                    <m:r>
                                      <a:rPr lang="en-US" altLang="ar-EG" b="0" i="1" smtClean="0">
                                        <a:latin typeface="Cambria Math" panose="02040503050406030204" pitchFamily="18" charset="0"/>
                                      </a:rPr>
                                      <m:t>,</m:t>
                                    </m:r>
                                  </m:e>
                                  <m:e>
                                    <m:r>
                                      <a:rPr lang="en-US" altLang="ar-EG" b="0" i="1" smtClean="0">
                                        <a:latin typeface="Cambria Math" panose="02040503050406030204" pitchFamily="18" charset="0"/>
                                      </a:rPr>
                                      <m:t>𝑖𝑓</m:t>
                                    </m:r>
                                    <m:r>
                                      <a:rPr lang="en-US" altLang="ar-EG" b="0" i="1" smtClean="0">
                                        <a:latin typeface="Cambria Math" panose="02040503050406030204" pitchFamily="18" charset="0"/>
                                      </a:rPr>
                                      <m:t> </m:t>
                                    </m:r>
                                    <m:r>
                                      <a:rPr lang="en-US" altLang="ar-EG" b="0" i="1" smtClean="0">
                                        <a:latin typeface="Cambria Math" panose="02040503050406030204" pitchFamily="18" charset="0"/>
                                      </a:rPr>
                                      <m:t>𝑛</m:t>
                                    </m:r>
                                    <m:r>
                                      <a:rPr lang="en-US" altLang="ar-EG" b="0" i="1" smtClean="0">
                                        <a:latin typeface="Cambria Math" panose="02040503050406030204" pitchFamily="18" charset="0"/>
                                      </a:rPr>
                                      <m:t>&gt;</m:t>
                                    </m:r>
                                    <m:r>
                                      <m:rPr>
                                        <m:brk m:alnAt="7"/>
                                      </m:rPr>
                                      <a:rPr lang="en-US" altLang="ar-EG" b="0" i="1" smtClean="0">
                                        <a:latin typeface="Cambria Math" panose="02040503050406030204" pitchFamily="18" charset="0"/>
                                      </a:rPr>
                                      <m:t>0</m:t>
                                    </m:r>
                                    <m:r>
                                      <m:rPr>
                                        <m:brk m:alnAt="7"/>
                                      </m:rPr>
                                      <a:rPr lang="en-US" altLang="ar-EG" b="0" i="1" smtClean="0">
                                        <a:latin typeface="Cambria Math" panose="02040503050406030204" pitchFamily="18" charset="0"/>
                                      </a:rPr>
                                      <m:t>,</m:t>
                                    </m:r>
                                  </m:e>
                                </m:mr>
                              </m:m>
                            </m:e>
                          </m:mr>
                          <m:mr>
                            <m:e>
                              <m:m>
                                <m:mPr>
                                  <m:mcs>
                                    <m:mc>
                                      <m:mcPr>
                                        <m:count m:val="2"/>
                                        <m:mcJc m:val="center"/>
                                      </m:mcPr>
                                    </m:mc>
                                  </m:mcs>
                                  <m:ctrlPr>
                                    <a:rPr lang="en-US" altLang="ar-EG" b="0" i="1" smtClean="0">
                                      <a:latin typeface="Cambria Math" panose="02040503050406030204" pitchFamily="18" charset="0"/>
                                    </a:rPr>
                                  </m:ctrlPr>
                                </m:mPr>
                                <m:mr>
                                  <m:e>
                                    <m:r>
                                      <a:rPr lang="en-US" altLang="ar-EG" b="0" i="1" smtClean="0">
                                        <a:latin typeface="Cambria Math" panose="02040503050406030204" pitchFamily="18" charset="0"/>
                                      </a:rPr>
                                      <m:t>1</m:t>
                                    </m:r>
                                    <m:r>
                                      <a:rPr lang="en-US" altLang="ar-EG" b="0" i="1" smtClean="0">
                                        <a:latin typeface="Cambria Math" panose="02040503050406030204" pitchFamily="18" charset="0"/>
                                      </a:rPr>
                                      <m:t>,</m:t>
                                    </m:r>
                                  </m:e>
                                  <m:e>
                                    <m:r>
                                      <a:rPr lang="en-US" altLang="ar-EG" b="0" i="1" smtClean="0">
                                        <a:latin typeface="Cambria Math" panose="02040503050406030204" pitchFamily="18" charset="0"/>
                                      </a:rPr>
                                      <m:t>                    </m:t>
                                    </m:r>
                                    <m:r>
                                      <a:rPr lang="en-US" altLang="ar-EG" b="0" i="1" smtClean="0">
                                        <a:latin typeface="Cambria Math" panose="02040503050406030204" pitchFamily="18" charset="0"/>
                                      </a:rPr>
                                      <m:t>𝑖𝑓</m:t>
                                    </m:r>
                                    <m:r>
                                      <a:rPr lang="en-US" altLang="ar-EG" b="0" i="1" smtClean="0">
                                        <a:latin typeface="Cambria Math" panose="02040503050406030204" pitchFamily="18" charset="0"/>
                                      </a:rPr>
                                      <m:t> </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0</m:t>
                                    </m:r>
                                  </m:e>
                                </m:mr>
                              </m:m>
                              <m:r>
                                <a:rPr lang="en-US" altLang="ar-EG" b="0" i="1" smtClean="0">
                                  <a:latin typeface="Cambria Math" panose="02040503050406030204" pitchFamily="18" charset="0"/>
                                </a:rPr>
                                <m:t> </m:t>
                              </m:r>
                            </m:e>
                          </m:mr>
                        </m:m>
                      </m:e>
                    </m:d>
                  </m:oMath>
                </a14:m>
                <a:r>
                  <a:rPr lang="en-US" altLang="ar-EG" dirty="0"/>
                  <a:t>, or </a:t>
                </a:r>
                <a:r>
                  <a:rPr lang="en-GB" altLang="ar-EG" dirty="0"/>
                  <a:t>“bottom up” by multiplying </a:t>
                </a:r>
                <a14:m>
                  <m:oMath xmlns:m="http://schemas.openxmlformats.org/officeDocument/2006/math">
                    <m:r>
                      <a:rPr lang="en-GB" altLang="ar-EG" i="1" dirty="0" smtClean="0">
                        <a:latin typeface="Cambria Math" panose="02040503050406030204" pitchFamily="18" charset="0"/>
                      </a:rPr>
                      <m:t>1</m:t>
                    </m:r>
                  </m:oMath>
                </a14:m>
                <a:r>
                  <a:rPr lang="en-GB" altLang="ar-EG" dirty="0"/>
                  <a:t> by a </a:t>
                </a:r>
                <a14:m>
                  <m:oMath xmlns:m="http://schemas.openxmlformats.org/officeDocument/2006/math">
                    <m:r>
                      <a:rPr lang="en-GB" altLang="ar-EG" i="1" dirty="0" smtClean="0">
                        <a:latin typeface="Cambria Math" panose="02040503050406030204" pitchFamily="18" charset="0"/>
                      </a:rPr>
                      <m:t>𝑛</m:t>
                    </m:r>
                  </m:oMath>
                </a14:m>
                <a:r>
                  <a:rPr lang="en-GB" altLang="ar-EG" dirty="0"/>
                  <a:t> times.</a:t>
                </a:r>
              </a:p>
              <a:p>
                <a:pPr marL="171450" indent="-171450">
                  <a:buFontTx/>
                  <a:buChar char="-"/>
                </a:pPr>
                <a:endParaRPr lang="ar-EG"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 of an instance is reduced by the same constant on each iteration of the algorithm. Typically, this constant is equal to one, although other constant size reductions do happen occasionally.</a:t>
                </a:r>
              </a:p>
              <a:p>
                <a:pPr marL="171450" indent="-171450">
                  <a:buFontTx/>
                  <a:buChar char="-"/>
                </a:pPr>
                <a:r>
                  <a:rPr lang="en-GB" altLang="ar-EG" dirty="0"/>
                  <a:t>For example, the exponentiation problem of computing </a:t>
                </a:r>
                <a:r>
                  <a:rPr lang="en-US" altLang="ar-EG" b="0" i="0">
                    <a:latin typeface="Cambria Math" panose="02040503050406030204" pitchFamily="18" charset="0"/>
                  </a:rPr>
                  <a:t>𝑎</a:t>
                </a:r>
                <a:r>
                  <a:rPr lang="en-GB" altLang="ar-EG" b="0" i="0">
                    <a:latin typeface="Cambria Math" panose="02040503050406030204" pitchFamily="18" charset="0"/>
                  </a:rPr>
                  <a:t>^</a:t>
                </a:r>
                <a:r>
                  <a:rPr lang="en-US" altLang="ar-EG" b="0" i="0">
                    <a:latin typeface="Cambria Math" panose="02040503050406030204" pitchFamily="18" charset="0"/>
                  </a:rPr>
                  <a:t>𝑛</a:t>
                </a:r>
                <a:r>
                  <a:rPr lang="en-GB" altLang="ar-EG" dirty="0"/>
                  <a:t> where </a:t>
                </a:r>
                <a:r>
                  <a:rPr lang="en-US" altLang="ar-EG" b="0" i="0">
                    <a:latin typeface="Cambria Math" panose="02040503050406030204" pitchFamily="18" charset="0"/>
                  </a:rPr>
                  <a:t>𝑎</a:t>
                </a:r>
                <a:r>
                  <a:rPr lang="en-US" altLang="ar-EG" b="0" i="0">
                    <a:latin typeface="Cambria Math" panose="02040503050406030204" pitchFamily="18" charset="0"/>
                    <a:ea typeface="Cambria Math" panose="02040503050406030204" pitchFamily="18" charset="0"/>
                  </a:rPr>
                  <a:t>≠0</a:t>
                </a:r>
                <a:r>
                  <a:rPr lang="en-GB" altLang="ar-EG" dirty="0"/>
                  <a:t>, and </a:t>
                </a:r>
                <a:r>
                  <a:rPr lang="en-GB" altLang="ar-EG" i="0" dirty="0">
                    <a:latin typeface="Cambria Math" panose="02040503050406030204" pitchFamily="18" charset="0"/>
                  </a:rPr>
                  <a:t>𝑛</a:t>
                </a:r>
                <a:r>
                  <a:rPr lang="en-GB" altLang="ar-EG" dirty="0"/>
                  <a:t> is a nonnegative integer. The relationship between a solution to an instance of size </a:t>
                </a:r>
                <a:r>
                  <a:rPr lang="en-GB" altLang="ar-EG" i="0" dirty="0">
                    <a:latin typeface="Cambria Math" panose="02040503050406030204" pitchFamily="18" charset="0"/>
                  </a:rPr>
                  <a:t>𝑛</a:t>
                </a:r>
                <a:r>
                  <a:rPr lang="en-GB" altLang="ar-EG" dirty="0"/>
                  <a:t> and an instance of size </a:t>
                </a:r>
                <a:r>
                  <a:rPr lang="en-GB" altLang="ar-EG" i="0" dirty="0">
                    <a:latin typeface="Cambria Math" panose="02040503050406030204" pitchFamily="18" charset="0"/>
                  </a:rPr>
                  <a:t>𝑛 − 1</a:t>
                </a:r>
                <a:r>
                  <a:rPr lang="en-GB" altLang="ar-EG" dirty="0"/>
                  <a:t> is obtained by the obvious formula </a:t>
                </a:r>
                <a:r>
                  <a:rPr lang="en-US" altLang="ar-EG" b="0" i="0">
                    <a:latin typeface="Cambria Math" panose="02040503050406030204" pitchFamily="18" charset="0"/>
                  </a:rPr>
                  <a:t>𝑎</a:t>
                </a:r>
                <a:r>
                  <a:rPr lang="en-GB" altLang="ar-EG" b="0" i="0">
                    <a:latin typeface="Cambria Math" panose="02040503050406030204" pitchFamily="18" charset="0"/>
                  </a:rPr>
                  <a:t>^</a:t>
                </a:r>
                <a:r>
                  <a:rPr lang="en-US" altLang="ar-EG" b="0" i="0">
                    <a:latin typeface="Cambria Math" panose="02040503050406030204" pitchFamily="18" charset="0"/>
                  </a:rPr>
                  <a:t>𝑛=𝑎</a:t>
                </a:r>
                <a:r>
                  <a:rPr lang="en-GB" altLang="ar-EG" b="0" i="0">
                    <a:latin typeface="Cambria Math" panose="02040503050406030204" pitchFamily="18" charset="0"/>
                  </a:rPr>
                  <a:t>^(</a:t>
                </a:r>
                <a:r>
                  <a:rPr lang="en-US" altLang="ar-EG" b="0" i="0">
                    <a:latin typeface="Cambria Math" panose="02040503050406030204" pitchFamily="18" charset="0"/>
                  </a:rPr>
                  <a:t>𝑛−1</a:t>
                </a:r>
                <a:r>
                  <a:rPr lang="en-GB" altLang="ar-EG" b="0" i="0">
                    <a:latin typeface="Cambria Math" panose="02040503050406030204" pitchFamily="18" charset="0"/>
                  </a:rPr>
                  <a:t>)</a:t>
                </a:r>
                <a:r>
                  <a:rPr lang="en-US" altLang="ar-EG" b="0" i="0">
                    <a:latin typeface="Cambria Math" panose="02040503050406030204" pitchFamily="18" charset="0"/>
                  </a:rPr>
                  <a:t>.𝑎</a:t>
                </a:r>
                <a:r>
                  <a:rPr lang="en-GB" altLang="ar-EG" dirty="0"/>
                  <a:t>. So the function </a:t>
                </a:r>
                <a:r>
                  <a:rPr lang="en-US" altLang="ar-EG" b="0" i="0">
                    <a:latin typeface="Cambria Math" panose="02040503050406030204" pitchFamily="18" charset="0"/>
                  </a:rPr>
                  <a:t>f(n)=𝑎</a:t>
                </a:r>
                <a:r>
                  <a:rPr lang="en-GB" altLang="ar-EG" b="0" i="0">
                    <a:latin typeface="Cambria Math" panose="02040503050406030204" pitchFamily="18" charset="0"/>
                  </a:rPr>
                  <a:t>^</a:t>
                </a:r>
                <a:r>
                  <a:rPr lang="en-US" altLang="ar-EG" b="0" i="0">
                    <a:latin typeface="Cambria Math" panose="02040503050406030204" pitchFamily="18" charset="0"/>
                  </a:rPr>
                  <a:t>𝑛</a:t>
                </a:r>
                <a:r>
                  <a:rPr lang="en-GB" altLang="ar-EG" dirty="0"/>
                  <a:t> can be computed either “top down” by using its recursive definition </a:t>
                </a:r>
                <a:r>
                  <a:rPr lang="en-US" altLang="ar-EG" b="0" i="0">
                    <a:latin typeface="Cambria Math" panose="02040503050406030204" pitchFamily="18" charset="0"/>
                  </a:rPr>
                  <a:t>𝑓(𝑛)={■8(■8(𝑓(𝑛−1).𝑎,&amp;𝑖𝑓 𝑛&gt;0,)@■8(1,&amp;                    𝑖𝑓 𝑛=0) )┤</a:t>
                </a:r>
                <a:r>
                  <a:rPr lang="en-US" altLang="ar-EG" dirty="0"/>
                  <a:t>, or </a:t>
                </a:r>
                <a:r>
                  <a:rPr lang="en-GB" altLang="ar-EG" dirty="0"/>
                  <a:t>“bottom up” by multiplying </a:t>
                </a:r>
                <a:r>
                  <a:rPr lang="en-GB" altLang="ar-EG" i="0" dirty="0">
                    <a:latin typeface="Cambria Math" panose="02040503050406030204" pitchFamily="18" charset="0"/>
                  </a:rPr>
                  <a:t>1</a:t>
                </a:r>
                <a:r>
                  <a:rPr lang="en-GB" altLang="ar-EG" dirty="0"/>
                  <a:t> by a </a:t>
                </a:r>
                <a:r>
                  <a:rPr lang="en-GB" altLang="ar-EG" i="0" dirty="0">
                    <a:latin typeface="Cambria Math" panose="02040503050406030204" pitchFamily="18" charset="0"/>
                  </a:rPr>
                  <a:t>𝑛</a:t>
                </a:r>
                <a:r>
                  <a:rPr lang="en-GB" altLang="ar-EG" dirty="0"/>
                  <a:t> times.</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784255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22</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One example of algorithms based on this technique and mentioned earlier is the exponentiation by squaring defined by formula (4.2). In this section, you will find a few other examples of such algorithms. The most important and well-known of them is binary search. Other examples are Fake-Coin Problem, Russian Peasant Multiplication, and Josephus Problem.</a:t>
                </a:r>
              </a:p>
              <a:p>
                <a:pPr marL="171450" indent="-171450">
                  <a:buFontTx/>
                  <a:buChar char="-"/>
                </a:pPr>
                <a:endParaRPr lang="en-GB" altLang="ar-EG" dirty="0"/>
              </a:p>
              <a:p>
                <a:pPr marL="171450" indent="-171450">
                  <a:buFontTx/>
                  <a:buChar char="-"/>
                </a:pPr>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1050515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23</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Binary search is a remarkably efficient algorithm for searching in a sorted array. It works by comparing a search key </a:t>
                </a:r>
                <a14:m>
                  <m:oMath xmlns:m="http://schemas.openxmlformats.org/officeDocument/2006/math">
                    <m:r>
                      <a:rPr lang="en-GB" altLang="ar-EG" i="1" dirty="0" smtClean="0">
                        <a:latin typeface="Cambria Math" panose="02040503050406030204" pitchFamily="18" charset="0"/>
                      </a:rPr>
                      <m:t>𝐾</m:t>
                    </m:r>
                  </m:oMath>
                </a14:m>
                <a:r>
                  <a:rPr lang="en-GB" altLang="ar-EG" dirty="0"/>
                  <a:t> with the array’s middle element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𝑚</m:t>
                    </m:r>
                    <m:r>
                      <a:rPr lang="en-GB" altLang="ar-EG" i="1" dirty="0" smtClean="0">
                        <a:latin typeface="Cambria Math" panose="02040503050406030204" pitchFamily="18" charset="0"/>
                      </a:rPr>
                      <m:t>]</m:t>
                    </m:r>
                  </m:oMath>
                </a14:m>
                <a:r>
                  <a:rPr lang="en-GB" altLang="ar-EG" dirty="0"/>
                  <a:t>. If they match, the algorithm stops; otherwise, the same operation is repeated recursively for the first half of the array if </a:t>
                </a:r>
                <a14:m>
                  <m:oMath xmlns:m="http://schemas.openxmlformats.org/officeDocument/2006/math">
                    <m:r>
                      <a:rPr lang="en-GB" altLang="ar-EG" i="1" dirty="0" smtClean="0">
                        <a:latin typeface="Cambria Math" panose="02040503050406030204" pitchFamily="18" charset="0"/>
                      </a:rPr>
                      <m:t>𝐾</m:t>
                    </m:r>
                    <m:r>
                      <a:rPr lang="en-GB" altLang="ar-EG" i="1" dirty="0" smtClean="0">
                        <a:latin typeface="Cambria Math" panose="02040503050406030204" pitchFamily="18" charset="0"/>
                      </a:rPr>
                      <m:t> &lt;</m:t>
                    </m:r>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𝑚</m:t>
                    </m:r>
                    <m:r>
                      <a:rPr lang="en-GB" altLang="ar-EG" i="1" dirty="0" smtClean="0">
                        <a:latin typeface="Cambria Math" panose="02040503050406030204" pitchFamily="18" charset="0"/>
                      </a:rPr>
                      <m:t>]</m:t>
                    </m:r>
                  </m:oMath>
                </a14:m>
                <a:r>
                  <a:rPr lang="en-GB" altLang="ar-EG" dirty="0"/>
                  <a:t>, and for the second half if </a:t>
                </a:r>
                <a14:m>
                  <m:oMath xmlns:m="http://schemas.openxmlformats.org/officeDocument/2006/math">
                    <m:r>
                      <a:rPr lang="en-GB" altLang="ar-EG" i="1" dirty="0" smtClean="0">
                        <a:latin typeface="Cambria Math" panose="02040503050406030204" pitchFamily="18" charset="0"/>
                      </a:rPr>
                      <m:t>𝐾</m:t>
                    </m:r>
                    <m:r>
                      <a:rPr lang="en-GB" altLang="ar-EG" i="1" dirty="0" smtClean="0">
                        <a:latin typeface="Cambria Math" panose="02040503050406030204" pitchFamily="18" charset="0"/>
                      </a:rPr>
                      <m:t> &gt;</m:t>
                    </m:r>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𝑚</m:t>
                    </m:r>
                    <m:r>
                      <a:rPr lang="en-GB" altLang="ar-EG" i="1" dirty="0" smtClean="0">
                        <a:latin typeface="Cambria Math" panose="02040503050406030204" pitchFamily="18" charset="0"/>
                      </a:rPr>
                      <m:t>]</m:t>
                    </m:r>
                  </m:oMath>
                </a14:m>
                <a:r>
                  <a:rPr lang="en-GB" altLang="ar-EG" dirty="0"/>
                  <a:t>.</a:t>
                </a:r>
              </a:p>
              <a:p>
                <a:pPr marL="171450" indent="-171450">
                  <a:buFontTx/>
                  <a:buChar char="-"/>
                </a:pPr>
                <a:r>
                  <a:rPr lang="en-GB" altLang="ar-EG" dirty="0"/>
                  <a:t>As an example, let us apply binary search to searching for K = 70 in the above array.</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3895554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24</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The iterations of the algorithm are shown above.</a:t>
                </a:r>
              </a:p>
              <a:p>
                <a:pPr marL="171450" indent="-171450">
                  <a:buFontTx/>
                  <a:buChar char="-"/>
                </a:pPr>
                <a:endParaRPr lang="en-GB" altLang="ar-EG" dirty="0"/>
              </a:p>
              <a:p>
                <a:pPr marL="171450" indent="-171450">
                  <a:buFontTx/>
                  <a:buChar char="-"/>
                </a:pPr>
                <a:endParaRPr lang="en-GB" altLang="ar-EG" dirty="0"/>
              </a:p>
              <a:p>
                <a:pPr marL="171450" indent="-171450">
                  <a:buFontTx/>
                  <a:buChar char="-"/>
                </a:pPr>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2900851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25</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The binary search is clearly based on a recursive idea, it can be easily implemented as a </a:t>
                </a:r>
                <a:r>
                  <a:rPr lang="en-GB" altLang="ar-EG" dirty="0" err="1"/>
                  <a:t>nonrecursive</a:t>
                </a:r>
                <a:r>
                  <a:rPr lang="en-GB" altLang="ar-EG" dirty="0"/>
                  <a:t> algorithm, too. Here is pseudocode of this </a:t>
                </a:r>
                <a:r>
                  <a:rPr lang="en-GB" altLang="ar-EG" dirty="0" err="1"/>
                  <a:t>nonrecursive</a:t>
                </a:r>
                <a:r>
                  <a:rPr lang="en-GB" altLang="ar-EG" dirty="0"/>
                  <a:t> version.</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147478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26</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To </a:t>
                </a:r>
                <a:r>
                  <a:rPr lang="en-GB" altLang="ar-EG" dirty="0" err="1"/>
                  <a:t>analyze</a:t>
                </a:r>
                <a:r>
                  <a:rPr lang="en-GB" altLang="ar-EG" dirty="0"/>
                  <a:t> the efficiency of binary search, we count the number of times the search key is compared with an element of the array. For the sake of simplicity, we will count the so-called three-way comparisons. This assumes that after one comparison of K with A[m], the algorithm can determine whether K is smaller, equal to, or larger than A[m].</a:t>
                </a:r>
              </a:p>
              <a:p>
                <a:pPr marL="171450" indent="-171450">
                  <a:buFontTx/>
                  <a:buChar char="-"/>
                </a:pPr>
                <a:r>
                  <a:rPr lang="en-GB" altLang="ar-EG" dirty="0"/>
                  <a:t>In the worst case, inputs include all arrays that do not contain a given search key, as well as some successful searches (when the key is found in the last possible iteration). Since after one comparison the algorithm faces the same situation but for an array half the size, we get the following recurrence relation for </a:t>
                </a:r>
                <a14:m>
                  <m:oMath xmlns:m="http://schemas.openxmlformats.org/officeDocument/2006/math">
                    <m:sSub>
                      <m:sSubPr>
                        <m:ctrlPr>
                          <a:rPr lang="en-GB" altLang="ar-EG" i="1" dirty="0" smtClean="0">
                            <a:latin typeface="Cambria Math" panose="02040503050406030204" pitchFamily="18" charset="0"/>
                          </a:rPr>
                        </m:ctrlPr>
                      </m:sSubPr>
                      <m:e>
                        <m:r>
                          <a:rPr lang="en-GB" altLang="ar-EG" i="1" dirty="0" smtClean="0">
                            <a:latin typeface="Cambria Math" panose="02040503050406030204" pitchFamily="18" charset="0"/>
                          </a:rPr>
                          <m:t>𝐶</m:t>
                        </m:r>
                      </m:e>
                      <m:sub>
                        <m:r>
                          <a:rPr lang="en-GB" altLang="ar-EG" i="1" dirty="0" smtClean="0">
                            <a:latin typeface="Cambria Math" panose="02040503050406030204" pitchFamily="18" charset="0"/>
                          </a:rPr>
                          <m:t>𝑤𝑜𝑟𝑠𝑡</m:t>
                        </m:r>
                      </m:sub>
                    </m:sSub>
                    <m:r>
                      <a:rPr lang="en-GB" altLang="ar-EG" i="1" dirty="0" smtClean="0">
                        <a:latin typeface="Cambria Math" panose="02040503050406030204" pitchFamily="18" charset="0"/>
                      </a:rPr>
                      <m:t>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oMath>
                </a14:m>
                <a:r>
                  <a:rPr lang="en-GB" altLang="ar-EG" dirty="0"/>
                  <a:t>: </a:t>
                </a:r>
                <a14:m>
                  <m:oMath xmlns:m="http://schemas.openxmlformats.org/officeDocument/2006/math">
                    <m:sSub>
                      <m:sSubPr>
                        <m:ctrlPr>
                          <a:rPr lang="en-GB" altLang="ar-EG" i="1" dirty="0" smtClean="0">
                            <a:latin typeface="Cambria Math" panose="02040503050406030204" pitchFamily="18" charset="0"/>
                          </a:rPr>
                        </m:ctrlPr>
                      </m:sSubPr>
                      <m:e>
                        <m:r>
                          <a:rPr lang="en-GB" altLang="ar-EG" i="1" dirty="0" smtClean="0">
                            <a:latin typeface="Cambria Math" panose="02040503050406030204" pitchFamily="18" charset="0"/>
                          </a:rPr>
                          <m:t>𝐶</m:t>
                        </m:r>
                      </m:e>
                      <m:sub>
                        <m:r>
                          <a:rPr lang="en-GB" altLang="ar-EG" i="1" dirty="0" smtClean="0">
                            <a:latin typeface="Cambria Math" panose="02040503050406030204" pitchFamily="18" charset="0"/>
                          </a:rPr>
                          <m:t>𝑤𝑜𝑟𝑠𝑡</m:t>
                        </m:r>
                      </m:sub>
                    </m:sSub>
                    <m:r>
                      <a:rPr lang="en-GB" altLang="ar-EG" i="1" dirty="0" smtClean="0">
                        <a:latin typeface="Cambria Math" panose="02040503050406030204" pitchFamily="18" charset="0"/>
                      </a:rPr>
                      <m:t> </m:t>
                    </m:r>
                    <m:d>
                      <m:dPr>
                        <m:ctrlPr>
                          <a:rPr lang="en-GB" altLang="ar-EG" i="1" dirty="0" smtClean="0">
                            <a:latin typeface="Cambria Math" panose="02040503050406030204" pitchFamily="18" charset="0"/>
                          </a:rPr>
                        </m:ctrlPr>
                      </m:dPr>
                      <m:e>
                        <m:r>
                          <a:rPr lang="en-GB" altLang="ar-EG" i="1" dirty="0" smtClean="0">
                            <a:latin typeface="Cambria Math" panose="02040503050406030204" pitchFamily="18" charset="0"/>
                          </a:rPr>
                          <m:t>𝑛</m:t>
                        </m:r>
                      </m:e>
                    </m:d>
                    <m:r>
                      <a:rPr lang="en-US" altLang="ar-EG" b="0" i="1" dirty="0" smtClean="0">
                        <a:latin typeface="Cambria Math" panose="02040503050406030204" pitchFamily="18" charset="0"/>
                      </a:rPr>
                      <m:t>=</m:t>
                    </m:r>
                    <m:sSub>
                      <m:sSubPr>
                        <m:ctrlPr>
                          <a:rPr lang="en-GB" altLang="ar-EG" i="1" dirty="0" smtClean="0">
                            <a:latin typeface="Cambria Math" panose="02040503050406030204" pitchFamily="18" charset="0"/>
                          </a:rPr>
                        </m:ctrlPr>
                      </m:sSubPr>
                      <m:e>
                        <m:r>
                          <a:rPr lang="en-GB" altLang="ar-EG" i="1" dirty="0" smtClean="0">
                            <a:latin typeface="Cambria Math" panose="02040503050406030204" pitchFamily="18" charset="0"/>
                          </a:rPr>
                          <m:t>𝐶</m:t>
                        </m:r>
                      </m:e>
                      <m:sub>
                        <m:r>
                          <a:rPr lang="en-GB" altLang="ar-EG" i="1" dirty="0" smtClean="0">
                            <a:latin typeface="Cambria Math" panose="02040503050406030204" pitchFamily="18" charset="0"/>
                          </a:rPr>
                          <m:t>𝑤𝑜𝑟𝑠𝑡</m:t>
                        </m:r>
                      </m:sub>
                    </m:sSub>
                    <m:r>
                      <a:rPr lang="en-GB" altLang="ar-EG" i="1" dirty="0" smtClean="0">
                        <a:latin typeface="Cambria Math" panose="02040503050406030204" pitchFamily="18" charset="0"/>
                      </a:rPr>
                      <m:t> </m:t>
                    </m:r>
                    <m:d>
                      <m:dPr>
                        <m:ctrlPr>
                          <a:rPr lang="en-GB" altLang="ar-EG" b="0" i="1" dirty="0" smtClean="0">
                            <a:latin typeface="Cambria Math" panose="02040503050406030204" pitchFamily="18" charset="0"/>
                          </a:rPr>
                        </m:ctrlPr>
                      </m:dPr>
                      <m:e>
                        <m:d>
                          <m:dPr>
                            <m:begChr m:val="⌊"/>
                            <m:endChr m:val="⌋"/>
                            <m:ctrlPr>
                              <a:rPr lang="en-GB" altLang="ar-EG" b="0" i="1" dirty="0" smtClean="0">
                                <a:latin typeface="Cambria Math" panose="02040503050406030204" pitchFamily="18" charset="0"/>
                              </a:rPr>
                            </m:ctrlPr>
                          </m:dPr>
                          <m:e>
                            <m:f>
                              <m:fPr>
                                <m:ctrlPr>
                                  <a:rPr lang="en-US" altLang="ar-EG" b="0" i="1" dirty="0" smtClean="0">
                                    <a:latin typeface="Cambria Math" panose="02040503050406030204" pitchFamily="18" charset="0"/>
                                  </a:rPr>
                                </m:ctrlPr>
                              </m:fPr>
                              <m:num>
                                <m:r>
                                  <a:rPr lang="en-GB" altLang="ar-EG" i="1" dirty="0" smtClean="0">
                                    <a:latin typeface="Cambria Math" panose="02040503050406030204" pitchFamily="18" charset="0"/>
                                  </a:rPr>
                                  <m:t>𝑛</m:t>
                                </m:r>
                              </m:num>
                              <m:den>
                                <m:r>
                                  <a:rPr lang="en-US" altLang="ar-EG" b="0" i="1" dirty="0" smtClean="0">
                                    <a:latin typeface="Cambria Math" panose="02040503050406030204" pitchFamily="18" charset="0"/>
                                  </a:rPr>
                                  <m:t>2</m:t>
                                </m:r>
                              </m:den>
                            </m:f>
                          </m:e>
                        </m:d>
                      </m:e>
                    </m:d>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1</m:t>
                    </m:r>
                  </m:oMath>
                </a14:m>
                <a:r>
                  <a:rPr lang="en-GB" altLang="ar-EG" dirty="0"/>
                  <a:t> for </a:t>
                </a:r>
                <a14:m>
                  <m:oMath xmlns:m="http://schemas.openxmlformats.org/officeDocument/2006/math">
                    <m:r>
                      <a:rPr lang="en-US" altLang="ar-EG" b="0" i="1" smtClean="0">
                        <a:latin typeface="Cambria Math" panose="02040503050406030204" pitchFamily="18" charset="0"/>
                      </a:rPr>
                      <m:t>𝑛</m:t>
                    </m:r>
                    <m:r>
                      <a:rPr lang="en-US" altLang="ar-EG" b="0" i="1" smtClean="0">
                        <a:latin typeface="Cambria Math" panose="02040503050406030204" pitchFamily="18" charset="0"/>
                      </a:rPr>
                      <m:t>&gt;</m:t>
                    </m:r>
                    <m:r>
                      <a:rPr lang="en-US" altLang="ar-EG" b="0" i="1" smtClean="0">
                        <a:latin typeface="Cambria Math" panose="02040503050406030204" pitchFamily="18" charset="0"/>
                      </a:rPr>
                      <m:t>1</m:t>
                    </m:r>
                  </m:oMath>
                </a14:m>
                <a:r>
                  <a:rPr lang="en-GB" altLang="ar-EG" dirty="0"/>
                  <a:t>, </a:t>
                </a:r>
                <a14:m>
                  <m:oMath xmlns:m="http://schemas.openxmlformats.org/officeDocument/2006/math">
                    <m:sSub>
                      <m:sSubPr>
                        <m:ctrlPr>
                          <a:rPr lang="en-GB" altLang="ar-EG" i="1" dirty="0" smtClean="0">
                            <a:latin typeface="Cambria Math" panose="02040503050406030204" pitchFamily="18" charset="0"/>
                          </a:rPr>
                        </m:ctrlPr>
                      </m:sSubPr>
                      <m:e>
                        <m:r>
                          <a:rPr lang="en-GB" altLang="ar-EG" i="1" dirty="0" smtClean="0">
                            <a:latin typeface="Cambria Math" panose="02040503050406030204" pitchFamily="18" charset="0"/>
                          </a:rPr>
                          <m:t>𝐶</m:t>
                        </m:r>
                      </m:e>
                      <m:sub>
                        <m:r>
                          <a:rPr lang="en-GB" altLang="ar-EG" i="1" dirty="0" smtClean="0">
                            <a:latin typeface="Cambria Math" panose="02040503050406030204" pitchFamily="18" charset="0"/>
                          </a:rPr>
                          <m:t>𝑤𝑜𝑟𝑠𝑡</m:t>
                        </m:r>
                      </m:sub>
                    </m:sSub>
                    <m:d>
                      <m:dPr>
                        <m:ctrlPr>
                          <a:rPr lang="en-US" altLang="ar-EG" b="0" i="1" dirty="0" smtClean="0">
                            <a:latin typeface="Cambria Math" panose="02040503050406030204" pitchFamily="18" charset="0"/>
                          </a:rPr>
                        </m:ctrlPr>
                      </m:dPr>
                      <m:e>
                        <m:r>
                          <a:rPr lang="en-US" altLang="ar-EG" b="0" i="1" dirty="0" smtClean="0">
                            <a:latin typeface="Cambria Math" panose="02040503050406030204" pitchFamily="18" charset="0"/>
                          </a:rPr>
                          <m:t>1</m:t>
                        </m:r>
                      </m:e>
                    </m:d>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1</m:t>
                    </m:r>
                  </m:oMath>
                </a14:m>
                <a:r>
                  <a:rPr lang="en-GB" altLang="ar-EG" dirty="0"/>
                  <a:t>.</a:t>
                </a:r>
              </a:p>
              <a:p>
                <a:pPr marL="171450" indent="-171450">
                  <a:buFontTx/>
                  <a:buChar char="-"/>
                </a:pPr>
                <a:r>
                  <a:rPr lang="en-GB" altLang="ar-EG" dirty="0"/>
                  <a:t>We already encountered recurrence (4.3), with a different initial condition (see recurrence (2.4) and its solution there for n = 2k). For the initial condition </a:t>
                </a:r>
                <a:r>
                  <a:rPr lang="en-GB" sz="1800" b="0" i="0" u="none" strike="noStrike" baseline="0" dirty="0">
                    <a:latin typeface="TimesTen-Roman"/>
                  </a:rPr>
                  <a:t>We already encountered recurrence (4.3), with a different initial condition, in Section 2.4 (see recurrence (2.4) and its solution there for </a:t>
                </a:r>
                <a14:m>
                  <m:oMath xmlns:m="http://schemas.openxmlformats.org/officeDocument/2006/math">
                    <m:r>
                      <m:rPr>
                        <m:sty m:val="p"/>
                      </m:rPr>
                      <a:rPr lang="en-US" altLang="ar-EG" sz="1800" b="0" i="0" dirty="0" smtClean="0">
                        <a:latin typeface="Cambria Math" panose="02040503050406030204" pitchFamily="18" charset="0"/>
                      </a:rPr>
                      <m:t>n</m:t>
                    </m:r>
                    <m:r>
                      <a:rPr lang="en-US" altLang="ar-EG" sz="1800" b="0" i="0" dirty="0" smtClean="0">
                        <a:latin typeface="Cambria Math" panose="02040503050406030204" pitchFamily="18" charset="0"/>
                      </a:rPr>
                      <m:t>=</m:t>
                    </m:r>
                    <m:sSup>
                      <m:sSupPr>
                        <m:ctrlPr>
                          <a:rPr lang="en-GB" altLang="ar-EG" sz="1800" i="1" dirty="0" smtClean="0">
                            <a:latin typeface="Cambria Math" panose="02040503050406030204" pitchFamily="18" charset="0"/>
                          </a:rPr>
                        </m:ctrlPr>
                      </m:sSupPr>
                      <m:e>
                        <m:r>
                          <a:rPr lang="en-US" altLang="ar-EG" sz="1800" b="0" i="1" dirty="0" smtClean="0">
                            <a:latin typeface="Cambria Math" panose="02040503050406030204" pitchFamily="18" charset="0"/>
                          </a:rPr>
                          <m:t>2</m:t>
                        </m:r>
                      </m:e>
                      <m:sup>
                        <m:r>
                          <a:rPr lang="en-US" altLang="ar-EG" sz="1800" b="0" i="1" dirty="0" smtClean="0">
                            <a:latin typeface="Cambria Math" panose="02040503050406030204" pitchFamily="18" charset="0"/>
                          </a:rPr>
                          <m:t>𝑘</m:t>
                        </m:r>
                      </m:sup>
                    </m:sSup>
                  </m:oMath>
                </a14:m>
                <a:r>
                  <a:rPr lang="en-GB" sz="1800" b="0" i="1" u="none" strike="noStrike" baseline="0" dirty="0">
                    <a:latin typeface="MTMI"/>
                  </a:rPr>
                  <a:t>). </a:t>
                </a:r>
                <a:r>
                  <a:rPr lang="en-GB" sz="1800" b="0" i="0" u="none" strike="noStrike" baseline="0" dirty="0">
                    <a:latin typeface="TimesTen-Roman"/>
                  </a:rPr>
                  <a:t>For the initial condition </a:t>
                </a:r>
                <a14:m>
                  <m:oMath xmlns:m="http://schemas.openxmlformats.org/officeDocument/2006/math">
                    <m:sSub>
                      <m:sSubPr>
                        <m:ctrlPr>
                          <a:rPr lang="en-GB" altLang="ar-EG" sz="1800" i="1" dirty="0" smtClean="0">
                            <a:latin typeface="Cambria Math" panose="02040503050406030204" pitchFamily="18" charset="0"/>
                          </a:rPr>
                        </m:ctrlPr>
                      </m:sSubPr>
                      <m:e>
                        <m:r>
                          <a:rPr lang="en-GB" altLang="ar-EG" sz="1800" i="1" dirty="0" smtClean="0">
                            <a:latin typeface="Cambria Math" panose="02040503050406030204" pitchFamily="18" charset="0"/>
                          </a:rPr>
                          <m:t>𝐶</m:t>
                        </m:r>
                      </m:e>
                      <m:sub>
                        <m:r>
                          <a:rPr lang="en-GB" altLang="ar-EG" sz="1800" i="1" dirty="0" smtClean="0">
                            <a:latin typeface="Cambria Math" panose="02040503050406030204" pitchFamily="18" charset="0"/>
                          </a:rPr>
                          <m:t>𝑤𝑜𝑟𝑠𝑡</m:t>
                        </m:r>
                      </m:sub>
                    </m:sSub>
                    <m:d>
                      <m:dPr>
                        <m:ctrlPr>
                          <a:rPr lang="en-US" altLang="ar-EG" sz="1800" b="0" i="1" dirty="0" smtClean="0">
                            <a:latin typeface="Cambria Math" panose="02040503050406030204" pitchFamily="18" charset="0"/>
                          </a:rPr>
                        </m:ctrlPr>
                      </m:dPr>
                      <m:e>
                        <m:r>
                          <a:rPr lang="en-US" altLang="ar-EG" sz="1800" b="0" i="1" dirty="0" smtClean="0">
                            <a:latin typeface="Cambria Math" panose="02040503050406030204" pitchFamily="18" charset="0"/>
                          </a:rPr>
                          <m:t>1</m:t>
                        </m:r>
                      </m:e>
                    </m:d>
                    <m:r>
                      <a:rPr lang="en-US" altLang="ar-EG" sz="1800" b="0" i="1" dirty="0" smtClean="0">
                        <a:latin typeface="Cambria Math" panose="02040503050406030204" pitchFamily="18" charset="0"/>
                      </a:rPr>
                      <m:t>=</m:t>
                    </m:r>
                    <m:r>
                      <a:rPr lang="en-US" altLang="ar-EG" sz="1800" b="0" i="1" dirty="0" smtClean="0">
                        <a:latin typeface="Cambria Math" panose="02040503050406030204" pitchFamily="18" charset="0"/>
                      </a:rPr>
                      <m:t>1</m:t>
                    </m:r>
                  </m:oMath>
                </a14:m>
                <a:r>
                  <a:rPr lang="en-GB" altLang="ar-EG" dirty="0"/>
                  <a:t>, we obtain </a:t>
                </a:r>
                <a14:m>
                  <m:oMath xmlns:m="http://schemas.openxmlformats.org/officeDocument/2006/math">
                    <m:sSub>
                      <m:sSubPr>
                        <m:ctrlPr>
                          <a:rPr lang="en-GB" altLang="ar-EG" i="1" dirty="0" smtClean="0">
                            <a:latin typeface="Cambria Math" panose="02040503050406030204" pitchFamily="18" charset="0"/>
                          </a:rPr>
                        </m:ctrlPr>
                      </m:sSubPr>
                      <m:e>
                        <m:r>
                          <a:rPr lang="en-GB" altLang="ar-EG" i="1" dirty="0" smtClean="0">
                            <a:latin typeface="Cambria Math" panose="02040503050406030204" pitchFamily="18" charset="0"/>
                          </a:rPr>
                          <m:t>𝐶</m:t>
                        </m:r>
                      </m:e>
                      <m:sub>
                        <m:r>
                          <a:rPr lang="en-GB" altLang="ar-EG" i="1" dirty="0" smtClean="0">
                            <a:latin typeface="Cambria Math" panose="02040503050406030204" pitchFamily="18" charset="0"/>
                          </a:rPr>
                          <m:t>𝑤𝑜𝑟𝑠𝑡</m:t>
                        </m:r>
                      </m:sub>
                    </m:sSub>
                    <m:d>
                      <m:dPr>
                        <m:ctrlPr>
                          <a:rPr lang="en-US" altLang="ar-EG" b="0" i="1" dirty="0" smtClean="0">
                            <a:latin typeface="Cambria Math" panose="02040503050406030204" pitchFamily="18" charset="0"/>
                          </a:rPr>
                        </m:ctrlPr>
                      </m:dPr>
                      <m:e>
                        <m:sSup>
                          <m:sSupPr>
                            <m:ctrlPr>
                              <a:rPr lang="en-GB" altLang="ar-EG" i="1" dirty="0" smtClean="0">
                                <a:latin typeface="Cambria Math" panose="02040503050406030204" pitchFamily="18" charset="0"/>
                              </a:rPr>
                            </m:ctrlPr>
                          </m:sSupPr>
                          <m:e>
                            <m:r>
                              <a:rPr lang="en-US" altLang="ar-EG" b="0" i="1" dirty="0" smtClean="0">
                                <a:latin typeface="Cambria Math" panose="02040503050406030204" pitchFamily="18" charset="0"/>
                              </a:rPr>
                              <m:t>2</m:t>
                            </m:r>
                          </m:e>
                          <m:sup>
                            <m:r>
                              <a:rPr lang="en-US" altLang="ar-EG" b="0" i="1" dirty="0" smtClean="0">
                                <a:latin typeface="Cambria Math" panose="02040503050406030204" pitchFamily="18" charset="0"/>
                              </a:rPr>
                              <m:t>𝑘</m:t>
                            </m:r>
                          </m:sup>
                        </m:sSup>
                      </m:e>
                    </m:d>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𝑘</m:t>
                    </m:r>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1</m:t>
                    </m:r>
                    <m:r>
                      <a:rPr lang="en-US" altLang="ar-EG" b="0" i="1" dirty="0" smtClean="0">
                        <a:latin typeface="Cambria Math" panose="02040503050406030204" pitchFamily="18" charset="0"/>
                      </a:rPr>
                      <m:t>=</m:t>
                    </m:r>
                    <m:sSub>
                      <m:sSubPr>
                        <m:ctrlPr>
                          <a:rPr lang="en-US" altLang="ar-EG" b="0" i="1" dirty="0" smtClean="0">
                            <a:latin typeface="Cambria Math" panose="02040503050406030204" pitchFamily="18" charset="0"/>
                          </a:rPr>
                        </m:ctrlPr>
                      </m:sSubPr>
                      <m:e>
                        <m:r>
                          <a:rPr lang="en-US" altLang="ar-EG" b="0" i="1" dirty="0" smtClean="0">
                            <a:latin typeface="Cambria Math" panose="02040503050406030204" pitchFamily="18" charset="0"/>
                          </a:rPr>
                          <m:t>𝑙𝑜𝑔</m:t>
                        </m:r>
                      </m:e>
                      <m:sub>
                        <m:r>
                          <a:rPr lang="en-US" altLang="ar-EG" b="0" i="1" dirty="0" smtClean="0">
                            <a:latin typeface="Cambria Math" panose="02040503050406030204" pitchFamily="18" charset="0"/>
                          </a:rPr>
                          <m:t>2</m:t>
                        </m:r>
                      </m:sub>
                    </m:sSub>
                    <m:r>
                      <a:rPr lang="en-US" altLang="ar-EG" b="0" i="1" dirty="0" smtClean="0">
                        <a:latin typeface="Cambria Math" panose="02040503050406030204" pitchFamily="18" charset="0"/>
                      </a:rPr>
                      <m:t>𝑛</m:t>
                    </m:r>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1</m:t>
                    </m:r>
                  </m:oMath>
                </a14:m>
                <a:r>
                  <a:rPr lang="en-GB" altLang="ar-EG" dirty="0"/>
                  <a:t>.</a:t>
                </a:r>
              </a:p>
              <a:p>
                <a:pPr marL="171450" indent="-171450">
                  <a:buFontTx/>
                  <a:buChar char="-"/>
                </a:pPr>
                <a:r>
                  <a:rPr lang="en-GB" altLang="ar-EG" dirty="0"/>
                  <a:t>The above solution can be tweaked to get a solution valid for an arbitrary positive integer </a:t>
                </a:r>
                <a14:m>
                  <m:oMath xmlns:m="http://schemas.openxmlformats.org/officeDocument/2006/math">
                    <m:r>
                      <a:rPr lang="en-GB" altLang="ar-EG" i="1" dirty="0" smtClean="0">
                        <a:latin typeface="Cambria Math" panose="02040503050406030204" pitchFamily="18" charset="0"/>
                      </a:rPr>
                      <m:t>𝑛</m:t>
                    </m:r>
                  </m:oMath>
                </a14:m>
                <a:r>
                  <a:rPr lang="en-GB" altLang="ar-EG" dirty="0"/>
                  <a:t>: </a:t>
                </a:r>
                <a14:m>
                  <m:oMath xmlns:m="http://schemas.openxmlformats.org/officeDocument/2006/math">
                    <m:sSub>
                      <m:sSubPr>
                        <m:ctrlPr>
                          <a:rPr lang="en-GB" altLang="ar-EG" i="1" dirty="0" smtClean="0">
                            <a:latin typeface="Cambria Math" panose="02040503050406030204" pitchFamily="18" charset="0"/>
                          </a:rPr>
                        </m:ctrlPr>
                      </m:sSubPr>
                      <m:e>
                        <m:r>
                          <a:rPr lang="en-GB" altLang="ar-EG" i="1" dirty="0" smtClean="0">
                            <a:latin typeface="Cambria Math" panose="02040503050406030204" pitchFamily="18" charset="0"/>
                          </a:rPr>
                          <m:t>𝐶</m:t>
                        </m:r>
                      </m:e>
                      <m:sub>
                        <m:r>
                          <a:rPr lang="en-GB" altLang="ar-EG" i="1" dirty="0" smtClean="0">
                            <a:latin typeface="Cambria Math" panose="02040503050406030204" pitchFamily="18" charset="0"/>
                          </a:rPr>
                          <m:t>𝑤𝑜𝑟𝑠𝑡</m:t>
                        </m:r>
                      </m:sub>
                    </m:sSub>
                    <m:r>
                      <a:rPr lang="en-GB" altLang="ar-EG" i="1" dirty="0" smtClean="0">
                        <a:latin typeface="Cambria Math" panose="02040503050406030204" pitchFamily="18" charset="0"/>
                      </a:rPr>
                      <m:t> </m:t>
                    </m:r>
                    <m:d>
                      <m:dPr>
                        <m:ctrlPr>
                          <a:rPr lang="en-GB" altLang="ar-EG" i="1" dirty="0" smtClean="0">
                            <a:latin typeface="Cambria Math" panose="02040503050406030204" pitchFamily="18" charset="0"/>
                          </a:rPr>
                        </m:ctrlPr>
                      </m:dPr>
                      <m:e>
                        <m:r>
                          <a:rPr lang="en-GB" altLang="ar-EG" i="1" dirty="0" smtClean="0">
                            <a:latin typeface="Cambria Math" panose="02040503050406030204" pitchFamily="18" charset="0"/>
                          </a:rPr>
                          <m:t>𝑛</m:t>
                        </m:r>
                      </m:e>
                    </m:d>
                    <m:r>
                      <a:rPr lang="en-US" altLang="ar-EG" b="0" i="1" dirty="0" smtClean="0">
                        <a:latin typeface="Cambria Math" panose="02040503050406030204" pitchFamily="18" charset="0"/>
                      </a:rPr>
                      <m:t>=</m:t>
                    </m:r>
                    <m:d>
                      <m:dPr>
                        <m:begChr m:val="⌊"/>
                        <m:endChr m:val="⌋"/>
                        <m:ctrlPr>
                          <a:rPr lang="en-GB" altLang="ar-EG" b="0" i="1" dirty="0" smtClean="0">
                            <a:latin typeface="Cambria Math" panose="02040503050406030204" pitchFamily="18" charset="0"/>
                          </a:rPr>
                        </m:ctrlPr>
                      </m:dPr>
                      <m:e>
                        <m:sSub>
                          <m:sSubPr>
                            <m:ctrlPr>
                              <a:rPr lang="en-US" altLang="ar-EG" b="0" i="1" dirty="0" smtClean="0">
                                <a:latin typeface="Cambria Math" panose="02040503050406030204" pitchFamily="18" charset="0"/>
                              </a:rPr>
                            </m:ctrlPr>
                          </m:sSubPr>
                          <m:e>
                            <m:r>
                              <a:rPr lang="en-US" altLang="ar-EG" b="0" i="1" dirty="0" smtClean="0">
                                <a:latin typeface="Cambria Math" panose="02040503050406030204" pitchFamily="18" charset="0"/>
                              </a:rPr>
                              <m:t>𝑙𝑜𝑔</m:t>
                            </m:r>
                          </m:e>
                          <m:sub>
                            <m:r>
                              <a:rPr lang="en-US" altLang="ar-EG" b="0" i="1" dirty="0" smtClean="0">
                                <a:latin typeface="Cambria Math" panose="02040503050406030204" pitchFamily="18" charset="0"/>
                              </a:rPr>
                              <m:t>2</m:t>
                            </m:r>
                          </m:sub>
                        </m:sSub>
                        <m:r>
                          <a:rPr lang="en-US" altLang="ar-EG" b="0" i="1" dirty="0" smtClean="0">
                            <a:latin typeface="Cambria Math" panose="02040503050406030204" pitchFamily="18" charset="0"/>
                          </a:rPr>
                          <m:t>𝑛</m:t>
                        </m:r>
                      </m:e>
                    </m:d>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1</m:t>
                    </m:r>
                    <m:r>
                      <a:rPr lang="en-US" altLang="ar-EG" b="0" i="1" dirty="0" smtClean="0">
                        <a:latin typeface="Cambria Math" panose="02040503050406030204" pitchFamily="18" charset="0"/>
                      </a:rPr>
                      <m:t> ∈ </m:t>
                    </m:r>
                    <m:r>
                      <a:rPr lang="en-US" altLang="ar-EG" b="0" i="1" dirty="0" smtClean="0">
                        <a:latin typeface="Cambria Math" panose="02040503050406030204" pitchFamily="18" charset="0"/>
                        <a:ea typeface="Cambria Math" panose="02040503050406030204" pitchFamily="18" charset="0"/>
                      </a:rPr>
                      <m:t>𝜃</m:t>
                    </m:r>
                    <m:r>
                      <a:rPr lang="en-US" altLang="ar-EG" b="0" i="1" dirty="0" smtClean="0">
                        <a:latin typeface="Cambria Math" panose="02040503050406030204" pitchFamily="18" charset="0"/>
                        <a:ea typeface="Cambria Math" panose="02040503050406030204" pitchFamily="18" charset="0"/>
                      </a:rPr>
                      <m:t>(</m:t>
                    </m:r>
                    <m:func>
                      <m:funcPr>
                        <m:ctrlPr>
                          <a:rPr lang="en-US" altLang="ar-EG" b="0" i="1" dirty="0" smtClean="0">
                            <a:latin typeface="Cambria Math" panose="02040503050406030204" pitchFamily="18" charset="0"/>
                            <a:ea typeface="Cambria Math" panose="02040503050406030204" pitchFamily="18" charset="0"/>
                          </a:rPr>
                        </m:ctrlPr>
                      </m:funcPr>
                      <m:fName>
                        <m:r>
                          <m:rPr>
                            <m:sty m:val="p"/>
                          </m:rPr>
                          <a:rPr lang="en-US" altLang="ar-EG" b="0" i="0" dirty="0" smtClean="0">
                            <a:latin typeface="Cambria Math" panose="02040503050406030204" pitchFamily="18" charset="0"/>
                          </a:rPr>
                          <m:t>log</m:t>
                        </m:r>
                      </m:fName>
                      <m:e>
                        <m:r>
                          <a:rPr lang="en-US" altLang="ar-EG" b="0" i="1" dirty="0" smtClean="0">
                            <a:latin typeface="Cambria Math" panose="02040503050406030204" pitchFamily="18" charset="0"/>
                          </a:rPr>
                          <m:t>𝑛</m:t>
                        </m:r>
                      </m:e>
                    </m:func>
                    <m:r>
                      <a:rPr lang="en-US" altLang="ar-EG" b="0" i="1" dirty="0" smtClean="0">
                        <a:latin typeface="Cambria Math" panose="02040503050406030204" pitchFamily="18" charset="0"/>
                        <a:ea typeface="Cambria Math" panose="02040503050406030204" pitchFamily="18" charset="0"/>
                      </a:rPr>
                      <m:t>)</m:t>
                    </m:r>
                  </m:oMath>
                </a14:m>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1836732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27</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Among </a:t>
                </a:r>
                <a14:m>
                  <m:oMath xmlns:m="http://schemas.openxmlformats.org/officeDocument/2006/math">
                    <m:r>
                      <a:rPr lang="en-GB" altLang="ar-EG" i="1" dirty="0" smtClean="0">
                        <a:latin typeface="Cambria Math" panose="02040503050406030204" pitchFamily="18" charset="0"/>
                      </a:rPr>
                      <m:t>𝑛</m:t>
                    </m:r>
                  </m:oMath>
                </a14:m>
                <a:r>
                  <a:rPr lang="en-GB" altLang="ar-EG" dirty="0"/>
                  <a:t> identical-looking coins, one is fake. With a balance scale, we can compare any two sets of coins. That is, by tipping to the left, to the right, or staying even, the balance scale will tell whether the sets weigh the same or which of the sets is heavier than the other but not by how much.</a:t>
                </a:r>
              </a:p>
              <a:p>
                <a:pPr marL="171450" indent="-171450">
                  <a:buFontTx/>
                  <a:buChar char="-"/>
                </a:pPr>
                <a:r>
                  <a:rPr lang="en-GB" altLang="ar-EG" dirty="0"/>
                  <a:t>The problem is to design an efficient algorithm for detecting the fake coin. An easier version of the problem—the one we discuss here—assumes that the fake coin is known to be, say, lighter than the genuine one.</a:t>
                </a:r>
              </a:p>
              <a:p>
                <a:pPr marL="171450" indent="-171450">
                  <a:buFontTx/>
                  <a:buChar char="-"/>
                </a:pPr>
                <a:r>
                  <a:rPr lang="en-GB" altLang="ar-EG" dirty="0"/>
                  <a:t>The most natural idea for solving this problem is to divide n coins into two piles of </a:t>
                </a:r>
                <a14:m>
                  <m:oMath xmlns:m="http://schemas.openxmlformats.org/officeDocument/2006/math">
                    <m:d>
                      <m:dPr>
                        <m:begChr m:val="⌊"/>
                        <m:endChr m:val="⌋"/>
                        <m:ctrlPr>
                          <a:rPr lang="en-GB" altLang="ar-EG" b="0" i="1" dirty="0" smtClean="0">
                            <a:latin typeface="Cambria Math" panose="02040503050406030204" pitchFamily="18" charset="0"/>
                          </a:rPr>
                        </m:ctrlPr>
                      </m:dPr>
                      <m:e>
                        <m:f>
                          <m:fPr>
                            <m:ctrlPr>
                              <a:rPr lang="en-US" altLang="ar-EG" b="0" i="1" dirty="0" smtClean="0">
                                <a:latin typeface="Cambria Math" panose="02040503050406030204" pitchFamily="18" charset="0"/>
                              </a:rPr>
                            </m:ctrlPr>
                          </m:fPr>
                          <m:num>
                            <m:r>
                              <a:rPr lang="en-GB" altLang="ar-EG" i="1" dirty="0" smtClean="0">
                                <a:latin typeface="Cambria Math" panose="02040503050406030204" pitchFamily="18" charset="0"/>
                              </a:rPr>
                              <m:t>𝑛</m:t>
                            </m:r>
                          </m:num>
                          <m:den>
                            <m:r>
                              <a:rPr lang="en-US" altLang="ar-EG" b="0" i="1" dirty="0" smtClean="0">
                                <a:latin typeface="Cambria Math" panose="02040503050406030204" pitchFamily="18" charset="0"/>
                              </a:rPr>
                              <m:t>2</m:t>
                            </m:r>
                          </m:den>
                        </m:f>
                      </m:e>
                    </m:d>
                  </m:oMath>
                </a14:m>
                <a:r>
                  <a:rPr lang="en-GB" altLang="ar-EG" dirty="0"/>
                  <a:t> coins each, leaving one extra coin aside if </a:t>
                </a:r>
                <a14:m>
                  <m:oMath xmlns:m="http://schemas.openxmlformats.org/officeDocument/2006/math">
                    <m:r>
                      <a:rPr lang="en-GB" altLang="ar-EG" i="1" dirty="0" smtClean="0">
                        <a:latin typeface="Cambria Math" panose="02040503050406030204" pitchFamily="18" charset="0"/>
                      </a:rPr>
                      <m:t>𝑛</m:t>
                    </m:r>
                  </m:oMath>
                </a14:m>
                <a:r>
                  <a:rPr lang="en-GB" altLang="ar-EG" dirty="0"/>
                  <a:t> is odd, and put the two piles on the scale. If the piles weigh the same, the coin put aside must be fake; otherwise, we can proceed in the same manner with the lighter pile, which must include the fake coin.</a:t>
                </a:r>
              </a:p>
              <a:p>
                <a:pPr marL="171450" indent="-171450">
                  <a:buFontTx/>
                  <a:buChar char="-"/>
                </a:pPr>
                <a:r>
                  <a:rPr lang="en-GB" altLang="ar-EG" dirty="0"/>
                  <a:t>We can set up a recurrence relation for the number of </a:t>
                </a:r>
                <a:r>
                  <a:rPr lang="en-GB" altLang="ar-EG" dirty="0" err="1"/>
                  <a:t>weighings</a:t>
                </a:r>
                <a:r>
                  <a:rPr lang="en-GB" altLang="ar-EG" dirty="0"/>
                  <a:t> </a:t>
                </a:r>
                <a14:m>
                  <m:oMath xmlns:m="http://schemas.openxmlformats.org/officeDocument/2006/math">
                    <m:r>
                      <a:rPr lang="en-GB" altLang="ar-EG" i="1" dirty="0" smtClean="0">
                        <a:latin typeface="Cambria Math" panose="02040503050406030204" pitchFamily="18" charset="0"/>
                      </a:rPr>
                      <m:t>𝑊</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oMath>
                </a14:m>
                <a:r>
                  <a:rPr lang="en-GB" altLang="ar-EG" dirty="0"/>
                  <a:t> needed by this algorithm in the worst case: </a:t>
                </a:r>
                <a14:m>
                  <m:oMath xmlns:m="http://schemas.openxmlformats.org/officeDocument/2006/math">
                    <m:r>
                      <a:rPr lang="en-US" altLang="ar-EG" b="0" i="1" dirty="0" smtClean="0">
                        <a:latin typeface="Cambria Math" panose="02040503050406030204" pitchFamily="18" charset="0"/>
                      </a:rPr>
                      <m:t>𝑊</m:t>
                    </m:r>
                    <m:r>
                      <a:rPr lang="en-GB" altLang="ar-EG" i="1" dirty="0" smtClean="0">
                        <a:latin typeface="Cambria Math" panose="02040503050406030204" pitchFamily="18" charset="0"/>
                      </a:rPr>
                      <m:t> </m:t>
                    </m:r>
                    <m:d>
                      <m:dPr>
                        <m:ctrlPr>
                          <a:rPr lang="en-GB" altLang="ar-EG" i="1" dirty="0" smtClean="0">
                            <a:latin typeface="Cambria Math" panose="02040503050406030204" pitchFamily="18" charset="0"/>
                          </a:rPr>
                        </m:ctrlPr>
                      </m:dPr>
                      <m:e>
                        <m:r>
                          <a:rPr lang="en-GB" altLang="ar-EG" i="1" dirty="0" smtClean="0">
                            <a:latin typeface="Cambria Math" panose="02040503050406030204" pitchFamily="18" charset="0"/>
                          </a:rPr>
                          <m:t>𝑛</m:t>
                        </m:r>
                      </m:e>
                    </m:d>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𝑊</m:t>
                    </m:r>
                    <m:r>
                      <a:rPr lang="en-GB" altLang="ar-EG" i="1" dirty="0" smtClean="0">
                        <a:latin typeface="Cambria Math" panose="02040503050406030204" pitchFamily="18" charset="0"/>
                      </a:rPr>
                      <m:t> </m:t>
                    </m:r>
                    <m:d>
                      <m:dPr>
                        <m:ctrlPr>
                          <a:rPr lang="en-GB" altLang="ar-EG" b="0" i="1" dirty="0" smtClean="0">
                            <a:latin typeface="Cambria Math" panose="02040503050406030204" pitchFamily="18" charset="0"/>
                          </a:rPr>
                        </m:ctrlPr>
                      </m:dPr>
                      <m:e>
                        <m:d>
                          <m:dPr>
                            <m:begChr m:val="⌊"/>
                            <m:endChr m:val="⌋"/>
                            <m:ctrlPr>
                              <a:rPr lang="en-GB" altLang="ar-EG" b="0" i="1" dirty="0" smtClean="0">
                                <a:latin typeface="Cambria Math" panose="02040503050406030204" pitchFamily="18" charset="0"/>
                              </a:rPr>
                            </m:ctrlPr>
                          </m:dPr>
                          <m:e>
                            <m:f>
                              <m:fPr>
                                <m:ctrlPr>
                                  <a:rPr lang="en-US" altLang="ar-EG" b="0" i="1" dirty="0" smtClean="0">
                                    <a:latin typeface="Cambria Math" panose="02040503050406030204" pitchFamily="18" charset="0"/>
                                  </a:rPr>
                                </m:ctrlPr>
                              </m:fPr>
                              <m:num>
                                <m:r>
                                  <a:rPr lang="en-GB" altLang="ar-EG" i="1" dirty="0" smtClean="0">
                                    <a:latin typeface="Cambria Math" panose="02040503050406030204" pitchFamily="18" charset="0"/>
                                  </a:rPr>
                                  <m:t>𝑛</m:t>
                                </m:r>
                              </m:num>
                              <m:den>
                                <m:r>
                                  <a:rPr lang="en-US" altLang="ar-EG" b="0" i="1" dirty="0" smtClean="0">
                                    <a:latin typeface="Cambria Math" panose="02040503050406030204" pitchFamily="18" charset="0"/>
                                  </a:rPr>
                                  <m:t>2</m:t>
                                </m:r>
                              </m:den>
                            </m:f>
                          </m:e>
                        </m:d>
                      </m:e>
                    </m:d>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1</m:t>
                    </m:r>
                  </m:oMath>
                </a14:m>
                <a:r>
                  <a:rPr lang="en-GB" altLang="ar-EG" dirty="0"/>
                  <a:t> for </a:t>
                </a:r>
                <a14:m>
                  <m:oMath xmlns:m="http://schemas.openxmlformats.org/officeDocument/2006/math">
                    <m:r>
                      <a:rPr lang="en-US" altLang="ar-EG" b="0" i="1" smtClean="0">
                        <a:latin typeface="Cambria Math" panose="02040503050406030204" pitchFamily="18" charset="0"/>
                      </a:rPr>
                      <m:t>𝑛</m:t>
                    </m:r>
                    <m:r>
                      <a:rPr lang="en-US" altLang="ar-EG" b="0" i="1" smtClean="0">
                        <a:latin typeface="Cambria Math" panose="02040503050406030204" pitchFamily="18" charset="0"/>
                      </a:rPr>
                      <m:t>&gt;</m:t>
                    </m:r>
                    <m:r>
                      <a:rPr lang="en-US" altLang="ar-EG" b="0" i="1" smtClean="0">
                        <a:latin typeface="Cambria Math" panose="02040503050406030204" pitchFamily="18" charset="0"/>
                      </a:rPr>
                      <m:t>1</m:t>
                    </m:r>
                  </m:oMath>
                </a14:m>
                <a:r>
                  <a:rPr lang="en-GB" altLang="ar-EG" dirty="0"/>
                  <a:t>, </a:t>
                </a:r>
                <a14:m>
                  <m:oMath xmlns:m="http://schemas.openxmlformats.org/officeDocument/2006/math">
                    <m:r>
                      <a:rPr lang="en-US" altLang="ar-EG" b="0" i="1" dirty="0" smtClean="0">
                        <a:latin typeface="Cambria Math" panose="02040503050406030204" pitchFamily="18" charset="0"/>
                      </a:rPr>
                      <m:t>𝑊</m:t>
                    </m:r>
                    <m:d>
                      <m:dPr>
                        <m:ctrlPr>
                          <a:rPr lang="en-US" altLang="ar-EG" b="0" i="1" dirty="0" smtClean="0">
                            <a:latin typeface="Cambria Math" panose="02040503050406030204" pitchFamily="18" charset="0"/>
                          </a:rPr>
                        </m:ctrlPr>
                      </m:dPr>
                      <m:e>
                        <m:r>
                          <a:rPr lang="en-US" altLang="ar-EG" b="0" i="1" dirty="0" smtClean="0">
                            <a:latin typeface="Cambria Math" panose="02040503050406030204" pitchFamily="18" charset="0"/>
                          </a:rPr>
                          <m:t>1</m:t>
                        </m:r>
                      </m:e>
                    </m:d>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0</m:t>
                    </m:r>
                  </m:oMath>
                </a14:m>
                <a:r>
                  <a:rPr lang="en-GB" altLang="ar-EG" dirty="0"/>
                  <a:t>. it is almost identical to the binary search. (The difference is in the initial condition). Then </a:t>
                </a:r>
                <a14:m>
                  <m:oMath xmlns:m="http://schemas.openxmlformats.org/officeDocument/2006/math">
                    <m:r>
                      <a:rPr lang="en-GB" altLang="ar-EG" i="1" dirty="0" smtClean="0">
                        <a:latin typeface="Cambria Math" panose="02040503050406030204" pitchFamily="18" charset="0"/>
                      </a:rPr>
                      <m:t>𝑊</m:t>
                    </m:r>
                    <m:d>
                      <m:dPr>
                        <m:ctrlPr>
                          <a:rPr lang="en-GB" altLang="ar-EG" i="1" dirty="0" smtClean="0">
                            <a:latin typeface="Cambria Math" panose="02040503050406030204" pitchFamily="18" charset="0"/>
                          </a:rPr>
                        </m:ctrlPr>
                      </m:dPr>
                      <m:e>
                        <m:r>
                          <a:rPr lang="en-GB" altLang="ar-EG" i="1" dirty="0" smtClean="0">
                            <a:latin typeface="Cambria Math" panose="02040503050406030204" pitchFamily="18" charset="0"/>
                          </a:rPr>
                          <m:t>𝑛</m:t>
                        </m:r>
                      </m:e>
                    </m:d>
                    <m:r>
                      <a:rPr lang="en-US" altLang="ar-EG" b="0" i="1" dirty="0" smtClean="0">
                        <a:latin typeface="Cambria Math" panose="02040503050406030204" pitchFamily="18" charset="0"/>
                      </a:rPr>
                      <m:t>=</m:t>
                    </m:r>
                    <m:d>
                      <m:dPr>
                        <m:begChr m:val="⌊"/>
                        <m:endChr m:val="⌋"/>
                        <m:ctrlPr>
                          <a:rPr lang="en-GB" altLang="ar-EG" b="0" i="1" dirty="0" smtClean="0">
                            <a:latin typeface="Cambria Math" panose="02040503050406030204" pitchFamily="18" charset="0"/>
                          </a:rPr>
                        </m:ctrlPr>
                      </m:dPr>
                      <m:e>
                        <m:sSub>
                          <m:sSubPr>
                            <m:ctrlPr>
                              <a:rPr lang="en-US" altLang="ar-EG" b="0" i="1" dirty="0" smtClean="0">
                                <a:latin typeface="Cambria Math" panose="02040503050406030204" pitchFamily="18" charset="0"/>
                              </a:rPr>
                            </m:ctrlPr>
                          </m:sSubPr>
                          <m:e>
                            <m:r>
                              <a:rPr lang="en-US" altLang="ar-EG" b="0" i="1" dirty="0" smtClean="0">
                                <a:latin typeface="Cambria Math" panose="02040503050406030204" pitchFamily="18" charset="0"/>
                              </a:rPr>
                              <m:t>𝑙𝑜𝑔</m:t>
                            </m:r>
                          </m:e>
                          <m:sub>
                            <m:r>
                              <a:rPr lang="en-US" altLang="ar-EG" b="0" i="1" dirty="0" smtClean="0">
                                <a:latin typeface="Cambria Math" panose="02040503050406030204" pitchFamily="18" charset="0"/>
                              </a:rPr>
                              <m:t>2</m:t>
                            </m:r>
                          </m:sub>
                        </m:sSub>
                        <m:r>
                          <a:rPr lang="en-US" altLang="ar-EG" b="0" i="1" dirty="0" smtClean="0">
                            <a:latin typeface="Cambria Math" panose="02040503050406030204" pitchFamily="18" charset="0"/>
                          </a:rPr>
                          <m:t>𝑛</m:t>
                        </m:r>
                      </m:e>
                    </m:d>
                  </m:oMath>
                </a14:m>
                <a:r>
                  <a:rPr lang="en-GB" altLang="ar-EG" dirty="0"/>
                  <a:t>.</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313490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28</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The interesting point here is the fact that the above algorithm is not the most efficient solution. It would be more efficient to divide the coins not into two but into three piles of about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3</m:t>
                    </m:r>
                  </m:oMath>
                </a14:m>
                <a:r>
                  <a:rPr lang="en-GB" altLang="ar-EG" dirty="0"/>
                  <a:t> coins each. After weighing two of the piles, we can reduce the instance size by a factor of three. Accordingly, we should expect the number of </a:t>
                </a:r>
                <a:r>
                  <a:rPr lang="en-GB" altLang="ar-EG" dirty="0" err="1"/>
                  <a:t>weighings</a:t>
                </a:r>
                <a:r>
                  <a:rPr lang="en-GB" altLang="ar-EG" dirty="0"/>
                  <a:t> to be about </a:t>
                </a:r>
                <a14:m>
                  <m:oMath xmlns:m="http://schemas.openxmlformats.org/officeDocument/2006/math">
                    <m:sSub>
                      <m:sSubPr>
                        <m:ctrlPr>
                          <a:rPr lang="en-US" altLang="ar-EG" b="0" i="1" dirty="0" smtClean="0">
                            <a:latin typeface="Cambria Math" panose="02040503050406030204" pitchFamily="18" charset="0"/>
                          </a:rPr>
                        </m:ctrlPr>
                      </m:sSubPr>
                      <m:e>
                        <m:r>
                          <a:rPr lang="en-US" altLang="ar-EG" b="0" i="1" dirty="0" smtClean="0">
                            <a:latin typeface="Cambria Math" panose="02040503050406030204" pitchFamily="18" charset="0"/>
                          </a:rPr>
                          <m:t>𝑙𝑜𝑔</m:t>
                        </m:r>
                      </m:e>
                      <m:sub>
                        <m:r>
                          <a:rPr lang="en-US" altLang="ar-EG" b="0" i="1" dirty="0" smtClean="0">
                            <a:latin typeface="Cambria Math" panose="02040503050406030204" pitchFamily="18" charset="0"/>
                          </a:rPr>
                          <m:t>3</m:t>
                        </m:r>
                      </m:sub>
                    </m:sSub>
                    <m:r>
                      <a:rPr lang="en-US" altLang="ar-EG" b="0" i="1" dirty="0" smtClean="0">
                        <a:latin typeface="Cambria Math" panose="02040503050406030204" pitchFamily="18" charset="0"/>
                      </a:rPr>
                      <m:t>𝑛</m:t>
                    </m:r>
                  </m:oMath>
                </a14:m>
                <a:r>
                  <a:rPr lang="en-GB" altLang="ar-EG" dirty="0"/>
                  <a:t>, which is smaller than </a:t>
                </a:r>
                <a14:m>
                  <m:oMath xmlns:m="http://schemas.openxmlformats.org/officeDocument/2006/math">
                    <m:sSub>
                      <m:sSubPr>
                        <m:ctrlPr>
                          <a:rPr lang="en-US" altLang="ar-EG" b="0" i="1" dirty="0" smtClean="0">
                            <a:latin typeface="Cambria Math" panose="02040503050406030204" pitchFamily="18" charset="0"/>
                          </a:rPr>
                        </m:ctrlPr>
                      </m:sSubPr>
                      <m:e>
                        <m:r>
                          <a:rPr lang="en-US" altLang="ar-EG" b="0" i="1" dirty="0" smtClean="0">
                            <a:latin typeface="Cambria Math" panose="02040503050406030204" pitchFamily="18" charset="0"/>
                          </a:rPr>
                          <m:t>𝑙𝑜𝑔</m:t>
                        </m:r>
                      </m:e>
                      <m:sub>
                        <m:r>
                          <a:rPr lang="en-US" altLang="ar-EG" b="0" i="1" dirty="0" smtClean="0">
                            <a:latin typeface="Cambria Math" panose="02040503050406030204" pitchFamily="18" charset="0"/>
                          </a:rPr>
                          <m:t>2</m:t>
                        </m:r>
                      </m:sub>
                    </m:sSub>
                    <m:r>
                      <a:rPr lang="en-US" altLang="ar-EG" b="0" i="1" dirty="0" smtClean="0">
                        <a:latin typeface="Cambria Math" panose="02040503050406030204" pitchFamily="18" charset="0"/>
                      </a:rPr>
                      <m:t>𝑛</m:t>
                    </m:r>
                  </m:oMath>
                </a14:m>
                <a:r>
                  <a:rPr lang="en-GB" altLang="ar-EG" dirty="0"/>
                  <a:t>.</a:t>
                </a:r>
              </a:p>
              <a:p>
                <a:pPr marL="171450" indent="-171450">
                  <a:buFontTx/>
                  <a:buChar char="-"/>
                </a:pPr>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2123007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29</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Let </a:t>
                </a:r>
                <a14:m>
                  <m:oMath xmlns:m="http://schemas.openxmlformats.org/officeDocument/2006/math">
                    <m:r>
                      <a:rPr lang="en-GB" altLang="ar-EG" i="1" dirty="0" smtClean="0">
                        <a:latin typeface="Cambria Math" panose="02040503050406030204" pitchFamily="18" charset="0"/>
                      </a:rPr>
                      <m:t>𝑛</m:t>
                    </m:r>
                  </m:oMath>
                </a14:m>
                <a:r>
                  <a:rPr lang="en-GB" altLang="ar-EG" dirty="0"/>
                  <a:t> and </a:t>
                </a:r>
                <a14:m>
                  <m:oMath xmlns:m="http://schemas.openxmlformats.org/officeDocument/2006/math">
                    <m:r>
                      <a:rPr lang="en-GB" altLang="ar-EG" i="1" dirty="0" smtClean="0">
                        <a:latin typeface="Cambria Math" panose="02040503050406030204" pitchFamily="18" charset="0"/>
                      </a:rPr>
                      <m:t>𝑚</m:t>
                    </m:r>
                  </m:oMath>
                </a14:m>
                <a:r>
                  <a:rPr lang="en-GB" altLang="ar-EG" dirty="0"/>
                  <a:t> be positive integers whose product we want to compute, and let us measure the instance size by the value of </a:t>
                </a:r>
                <a14:m>
                  <m:oMath xmlns:m="http://schemas.openxmlformats.org/officeDocument/2006/math">
                    <m:r>
                      <a:rPr lang="en-GB" altLang="ar-EG" i="1" dirty="0" smtClean="0">
                        <a:latin typeface="Cambria Math" panose="02040503050406030204" pitchFamily="18" charset="0"/>
                      </a:rPr>
                      <m:t>𝑛</m:t>
                    </m:r>
                  </m:oMath>
                </a14:m>
                <a:r>
                  <a:rPr lang="en-GB" altLang="ar-EG" dirty="0"/>
                  <a:t>. if </a:t>
                </a:r>
                <a14:m>
                  <m:oMath xmlns:m="http://schemas.openxmlformats.org/officeDocument/2006/math">
                    <m:r>
                      <a:rPr lang="en-GB" altLang="ar-EG" i="1" dirty="0" smtClean="0">
                        <a:latin typeface="Cambria Math" panose="02040503050406030204" pitchFamily="18" charset="0"/>
                      </a:rPr>
                      <m:t>𝑛</m:t>
                    </m:r>
                  </m:oMath>
                </a14:m>
                <a:r>
                  <a:rPr lang="en-GB" altLang="ar-EG" dirty="0"/>
                  <a:t> is even, an instance of half the size has to deal with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2</m:t>
                    </m:r>
                  </m:oMath>
                </a14:m>
                <a:r>
                  <a:rPr lang="en-GB" altLang="ar-EG" dirty="0"/>
                  <a:t>, and we have an obvious formula relating the solution to the problem’s larger instance to the solution to the smaller one: </a:t>
                </a:r>
                <a14:m>
                  <m:oMath xmlns:m="http://schemas.openxmlformats.org/officeDocument/2006/math">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𝑚</m:t>
                    </m:r>
                    <m:r>
                      <a:rPr lang="en-US" altLang="ar-EG" b="0" i="1" smtClean="0">
                        <a:latin typeface="Cambria Math" panose="02040503050406030204" pitchFamily="18" charset="0"/>
                      </a:rPr>
                      <m:t>=</m:t>
                    </m:r>
                    <m:f>
                      <m:fPr>
                        <m:ctrlPr>
                          <a:rPr lang="en-US" altLang="ar-EG" b="0" i="1" smtClean="0">
                            <a:latin typeface="Cambria Math" panose="02040503050406030204" pitchFamily="18" charset="0"/>
                          </a:rPr>
                        </m:ctrlPr>
                      </m:fPr>
                      <m:num>
                        <m:r>
                          <a:rPr lang="en-US" altLang="ar-EG" b="0" i="1" smtClean="0">
                            <a:latin typeface="Cambria Math" panose="02040503050406030204" pitchFamily="18" charset="0"/>
                          </a:rPr>
                          <m:t>𝑛</m:t>
                        </m:r>
                      </m:num>
                      <m:den>
                        <m:r>
                          <a:rPr lang="en-US" altLang="ar-EG" b="0" i="1" smtClean="0">
                            <a:latin typeface="Cambria Math" panose="02040503050406030204" pitchFamily="18" charset="0"/>
                          </a:rPr>
                          <m:t>𝑚</m:t>
                        </m:r>
                      </m:den>
                    </m:f>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𝑚</m:t>
                    </m:r>
                  </m:oMath>
                </a14:m>
                <a:r>
                  <a:rPr lang="en-GB" altLang="ar-EG" dirty="0"/>
                  <a:t>. If </a:t>
                </a:r>
                <a14:m>
                  <m:oMath xmlns:m="http://schemas.openxmlformats.org/officeDocument/2006/math">
                    <m:r>
                      <a:rPr lang="en-GB" altLang="ar-EG" i="1" dirty="0" smtClean="0">
                        <a:latin typeface="Cambria Math" panose="02040503050406030204" pitchFamily="18" charset="0"/>
                      </a:rPr>
                      <m:t>𝑛</m:t>
                    </m:r>
                  </m:oMath>
                </a14:m>
                <a:r>
                  <a:rPr lang="en-GB" altLang="ar-EG" dirty="0"/>
                  <a:t> is odd, we need only a slight adjustment of this formula: </a:t>
                </a:r>
                <a14:m>
                  <m:oMath xmlns:m="http://schemas.openxmlformats.org/officeDocument/2006/math">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𝑚</m:t>
                    </m:r>
                    <m:r>
                      <a:rPr lang="en-US" altLang="ar-EG" b="0" i="1" smtClean="0">
                        <a:latin typeface="Cambria Math" panose="02040503050406030204" pitchFamily="18" charset="0"/>
                      </a:rPr>
                      <m:t>=</m:t>
                    </m:r>
                    <m:f>
                      <m:fPr>
                        <m:ctrlPr>
                          <a:rPr lang="en-US" altLang="ar-EG" b="0" i="1" smtClean="0">
                            <a:latin typeface="Cambria Math" panose="02040503050406030204" pitchFamily="18" charset="0"/>
                          </a:rPr>
                        </m:ctrlPr>
                      </m:fPr>
                      <m:num>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num>
                      <m:den>
                        <m:r>
                          <a:rPr lang="en-US" altLang="ar-EG" b="0" i="1" smtClean="0">
                            <a:latin typeface="Cambria Math" panose="02040503050406030204" pitchFamily="18" charset="0"/>
                          </a:rPr>
                          <m:t>𝑚</m:t>
                        </m:r>
                      </m:den>
                    </m:f>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𝑚</m:t>
                    </m:r>
                    <m:r>
                      <a:rPr lang="en-US" altLang="ar-EG" b="0" i="1" smtClean="0">
                        <a:latin typeface="Cambria Math" panose="02040503050406030204" pitchFamily="18" charset="0"/>
                      </a:rPr>
                      <m:t>+</m:t>
                    </m:r>
                    <m:r>
                      <a:rPr lang="en-US" altLang="ar-EG" b="0" i="1" smtClean="0">
                        <a:latin typeface="Cambria Math" panose="02040503050406030204" pitchFamily="18" charset="0"/>
                      </a:rPr>
                      <m:t>𝑚</m:t>
                    </m:r>
                  </m:oMath>
                </a14:m>
                <a:r>
                  <a:rPr lang="en-GB" altLang="ar-EG" dirty="0"/>
                  <a:t>.</a:t>
                </a:r>
              </a:p>
              <a:p>
                <a:pPr marL="171450" indent="-171450">
                  <a:buFontTx/>
                  <a:buChar char="-"/>
                </a:pPr>
                <a:r>
                  <a:rPr lang="en-GB" altLang="ar-EG" dirty="0"/>
                  <a:t>Using these formulas and the trivial case of </a:t>
                </a:r>
                <a14:m>
                  <m:oMath xmlns:m="http://schemas.openxmlformats.org/officeDocument/2006/math">
                    <m:r>
                      <a:rPr lang="en-GB" altLang="ar-EG" i="1" dirty="0" smtClean="0">
                        <a:latin typeface="Cambria Math" panose="02040503050406030204" pitchFamily="18" charset="0"/>
                      </a:rPr>
                      <m:t>1</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𝑚</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𝑚</m:t>
                    </m:r>
                  </m:oMath>
                </a14:m>
                <a:r>
                  <a:rPr lang="en-GB" altLang="ar-EG" dirty="0"/>
                  <a:t> to stop, we can compute product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𝑚</m:t>
                    </m:r>
                  </m:oMath>
                </a14:m>
                <a:r>
                  <a:rPr lang="en-GB" altLang="ar-EG" dirty="0"/>
                  <a:t> either recursively or iteratively. An example of computing </a:t>
                </a:r>
                <a14:m>
                  <m:oMath xmlns:m="http://schemas.openxmlformats.org/officeDocument/2006/math">
                    <m:r>
                      <a:rPr lang="en-GB" altLang="ar-EG" i="1" dirty="0" smtClean="0">
                        <a:latin typeface="Cambria Math" panose="02040503050406030204" pitchFamily="18" charset="0"/>
                      </a:rPr>
                      <m:t>50</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65</m:t>
                    </m:r>
                  </m:oMath>
                </a14:m>
                <a:r>
                  <a:rPr lang="en-GB" altLang="ar-EG" dirty="0"/>
                  <a:t> with this algorithm is given in Figure 4.11. Note that all the extra addends shown in parentheses in Figure 4.11a are in the rows that have odd values in the first column. Therefore, we can find the product by simply adding all the elements in the </a:t>
                </a:r>
                <a14:m>
                  <m:oMath xmlns:m="http://schemas.openxmlformats.org/officeDocument/2006/math">
                    <m:r>
                      <a:rPr lang="en-GB" altLang="ar-EG" i="1" dirty="0" smtClean="0">
                        <a:latin typeface="Cambria Math" panose="02040503050406030204" pitchFamily="18" charset="0"/>
                      </a:rPr>
                      <m:t>𝑚</m:t>
                    </m:r>
                  </m:oMath>
                </a14:m>
                <a:r>
                  <a:rPr lang="en-GB" altLang="ar-EG" dirty="0"/>
                  <a:t> column that have an odd number in the </a:t>
                </a:r>
                <a14:m>
                  <m:oMath xmlns:m="http://schemas.openxmlformats.org/officeDocument/2006/math">
                    <m:r>
                      <a:rPr lang="en-GB" altLang="ar-EG" i="1" dirty="0" smtClean="0">
                        <a:latin typeface="Cambria Math" panose="02040503050406030204" pitchFamily="18" charset="0"/>
                      </a:rPr>
                      <m:t>𝑛</m:t>
                    </m:r>
                  </m:oMath>
                </a14:m>
                <a:r>
                  <a:rPr lang="en-GB" altLang="ar-EG" dirty="0"/>
                  <a:t> column (Figure 4.11b). Also note that the algorithm involves just the simple operations of halving, doubling, and adding.</a:t>
                </a:r>
              </a:p>
              <a:p>
                <a:pPr marL="171450" indent="-171450">
                  <a:buFontTx/>
                  <a:buChar char="-"/>
                </a:pPr>
                <a:r>
                  <a:rPr lang="en-GB" altLang="ar-EG" dirty="0"/>
                  <a:t>This leads to very fast hardware implementation since doubling and halving of binary numbers can be performed using shifts, which are among the most basic operations at the machine level.</a:t>
                </a:r>
              </a:p>
              <a:p>
                <a:pPr marL="171450" indent="-171450">
                  <a:buFontTx/>
                  <a:buChar char="-"/>
                </a:pPr>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3748199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30</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US" altLang="ar-EG" dirty="0"/>
                  <a:t>The Josephus problem dates back to BC, when Flavius Josephus, along with other rebels, started a fight against the Romans, and when the Romans won, the Josephus came to a cave with forty rebels who voted not to surrender to the Romans, and then the Josephus suggested that a lottery be held whereby each individual kills whose next to him, and when there were two surviving men (Josephus and another one), Josephus persuaded the other to surrender.</a:t>
                </a:r>
              </a:p>
              <a:p>
                <a:pPr marL="171450" indent="-171450">
                  <a:buFontTx/>
                  <a:buChar char="-"/>
                </a:pPr>
                <a:endParaRPr lang="en-US" altLang="ar-EG" dirty="0"/>
              </a:p>
              <a:p>
                <a:pPr marL="171450" indent="-171450">
                  <a:buFontTx/>
                  <a:buChar char="-"/>
                </a:pPr>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1282430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31</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US" altLang="ar-EG" dirty="0"/>
                  <a:t>let </a:t>
                </a:r>
                <a14:m>
                  <m:oMath xmlns:m="http://schemas.openxmlformats.org/officeDocument/2006/math">
                    <m:r>
                      <a:rPr lang="en-US" altLang="ar-EG" i="1" dirty="0" smtClean="0">
                        <a:latin typeface="Cambria Math" panose="02040503050406030204" pitchFamily="18" charset="0"/>
                      </a:rPr>
                      <m:t>𝑛</m:t>
                    </m:r>
                  </m:oMath>
                </a14:m>
                <a:r>
                  <a:rPr lang="en-US" altLang="ar-EG" dirty="0"/>
                  <a:t> people numbered </a:t>
                </a:r>
                <a14:m>
                  <m:oMath xmlns:m="http://schemas.openxmlformats.org/officeDocument/2006/math">
                    <m:r>
                      <a:rPr lang="en-US" altLang="ar-EG" i="1" dirty="0" smtClean="0">
                        <a:latin typeface="Cambria Math" panose="02040503050406030204" pitchFamily="18" charset="0"/>
                      </a:rPr>
                      <m:t>1</m:t>
                    </m:r>
                  </m:oMath>
                </a14:m>
                <a:r>
                  <a:rPr lang="en-US" altLang="ar-EG" dirty="0"/>
                  <a:t> to </a:t>
                </a:r>
                <a14:m>
                  <m:oMath xmlns:m="http://schemas.openxmlformats.org/officeDocument/2006/math">
                    <m:r>
                      <a:rPr lang="en-US" altLang="ar-EG" i="1" dirty="0" smtClean="0">
                        <a:latin typeface="Cambria Math" panose="02040503050406030204" pitchFamily="18" charset="0"/>
                      </a:rPr>
                      <m:t>𝑛</m:t>
                    </m:r>
                  </m:oMath>
                </a14:m>
                <a:r>
                  <a:rPr lang="en-US" altLang="ar-EG" dirty="0"/>
                  <a:t> stand in a circle. Starting the count with person number 1, we eliminate every second person until only one survivor is left. The problem is to determine the survivor’s number </a:t>
                </a:r>
                <a14:m>
                  <m:oMath xmlns:m="http://schemas.openxmlformats.org/officeDocument/2006/math">
                    <m:r>
                      <a:rPr lang="en-US" altLang="ar-EG" i="1" dirty="0" smtClean="0">
                        <a:latin typeface="Cambria Math" panose="02040503050406030204" pitchFamily="18" charset="0"/>
                      </a:rPr>
                      <m:t>𝐽</m:t>
                    </m:r>
                    <m:r>
                      <a:rPr lang="en-US" altLang="ar-EG" i="1" dirty="0" smtClean="0">
                        <a:latin typeface="Cambria Math" panose="02040503050406030204" pitchFamily="18" charset="0"/>
                      </a:rPr>
                      <m:t>(</m:t>
                    </m:r>
                    <m:r>
                      <a:rPr lang="en-US" altLang="ar-EG" i="1" dirty="0" smtClean="0">
                        <a:latin typeface="Cambria Math" panose="02040503050406030204" pitchFamily="18" charset="0"/>
                      </a:rPr>
                      <m:t>𝑛</m:t>
                    </m:r>
                    <m:r>
                      <a:rPr lang="en-US" altLang="ar-EG" i="1" dirty="0" smtClean="0">
                        <a:latin typeface="Cambria Math" panose="02040503050406030204" pitchFamily="18" charset="0"/>
                      </a:rPr>
                      <m:t>)</m:t>
                    </m:r>
                  </m:oMath>
                </a14:m>
                <a:r>
                  <a:rPr lang="en-US" altLang="ar-EG" dirty="0"/>
                  <a:t>.</a:t>
                </a:r>
              </a:p>
              <a:p>
                <a:pPr marL="171450" indent="-171450">
                  <a:buFontTx/>
                  <a:buChar char="-"/>
                </a:pPr>
                <a:r>
                  <a:rPr lang="en-US" altLang="ar-EG" dirty="0"/>
                  <a:t>For example, if we have numbers from </a:t>
                </a:r>
                <a14:m>
                  <m:oMath xmlns:m="http://schemas.openxmlformats.org/officeDocument/2006/math">
                    <m:r>
                      <a:rPr lang="en-US" altLang="ar-EG" i="1" dirty="0" smtClean="0">
                        <a:latin typeface="Cambria Math" panose="02040503050406030204" pitchFamily="18" charset="0"/>
                      </a:rPr>
                      <m:t>1</m:t>
                    </m:r>
                  </m:oMath>
                </a14:m>
                <a:r>
                  <a:rPr lang="en-US" altLang="ar-EG" dirty="0"/>
                  <a:t> to </a:t>
                </a:r>
                <a14:m>
                  <m:oMath xmlns:m="http://schemas.openxmlformats.org/officeDocument/2006/math">
                    <m:r>
                      <a:rPr lang="en-US" altLang="ar-EG" i="1" dirty="0" smtClean="0">
                        <a:latin typeface="Cambria Math" panose="02040503050406030204" pitchFamily="18" charset="0"/>
                      </a:rPr>
                      <m:t>10</m:t>
                    </m:r>
                  </m:oMath>
                </a14:m>
                <a:r>
                  <a:rPr lang="en-GB" altLang="ar-EG" dirty="0"/>
                  <a:t>, so starting from </a:t>
                </a:r>
                <a14:m>
                  <m:oMath xmlns:m="http://schemas.openxmlformats.org/officeDocument/2006/math">
                    <m:r>
                      <a:rPr lang="en-GB" altLang="ar-EG" i="1" dirty="0" smtClean="0">
                        <a:latin typeface="Cambria Math" panose="02040503050406030204" pitchFamily="18" charset="0"/>
                      </a:rPr>
                      <m:t>1</m:t>
                    </m:r>
                  </m:oMath>
                </a14:m>
                <a:r>
                  <a:rPr lang="en-GB" altLang="ar-EG" dirty="0"/>
                  <a:t>, we remove the numbers in clockwise</a:t>
                </a:r>
                <a:r>
                  <a:rPr lang="en-GB" altLang="ar-EG" baseline="0" dirty="0"/>
                  <a:t> skipping exactly one number. i.e., we remove 2, 4, 6, 8, 10. The removed numbers are excluded from the circle. Then the same process is continued with the remaining numbers.  </a:t>
                </a:r>
                <a:r>
                  <a:rPr lang="en-GB" altLang="ar-EG" dirty="0"/>
                  <a:t>  </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2112875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4</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The decrease-by-a-constant-factor technique suggests reducing a problem instance by the same constant factor on each iteration of the algorithm. In most applications, this constant factor is equal to two.</a:t>
                </a:r>
              </a:p>
              <a:p>
                <a:pPr marL="171450" indent="-171450">
                  <a:buFontTx/>
                  <a:buChar char="-"/>
                </a:pPr>
                <a:r>
                  <a:rPr lang="en-GB" altLang="ar-EG" dirty="0"/>
                  <a:t>For example, let us revisit the exponentiation problem. </a:t>
                </a:r>
              </a:p>
              <a:p>
                <a:pPr marL="171450" indent="-171450" algn="l">
                  <a:buFontTx/>
                  <a:buChar char="-"/>
                </a:pPr>
                <a14:m>
                  <m:oMath xmlns:m="http://schemas.openxmlformats.org/officeDocument/2006/math">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𝑎</m:t>
                        </m:r>
                      </m:e>
                      <m:sup>
                        <m:r>
                          <a:rPr lang="en-US" altLang="ar-EG" b="0" i="1" smtClean="0">
                            <a:latin typeface="Cambria Math" panose="02040503050406030204" pitchFamily="18" charset="0"/>
                          </a:rPr>
                          <m:t>𝑛</m:t>
                        </m:r>
                      </m:sup>
                    </m:sSup>
                    <m:r>
                      <a:rPr lang="en-US" altLang="ar-EG" b="0" i="1" smtClean="0">
                        <a:latin typeface="Cambria Math" panose="02040503050406030204" pitchFamily="18" charset="0"/>
                      </a:rPr>
                      <m:t>=</m:t>
                    </m:r>
                    <m:d>
                      <m:dPr>
                        <m:begChr m:val="{"/>
                        <m:endChr m:val=""/>
                        <m:ctrlPr>
                          <a:rPr lang="en-US" altLang="ar-EG" b="0" i="1" smtClean="0">
                            <a:latin typeface="Cambria Math" panose="02040503050406030204" pitchFamily="18" charset="0"/>
                          </a:rPr>
                        </m:ctrlPr>
                      </m:dPr>
                      <m:e>
                        <m:m>
                          <m:mPr>
                            <m:mcs>
                              <m:mc>
                                <m:mcPr>
                                  <m:count m:val="1"/>
                                  <m:mcJc m:val="center"/>
                                </m:mcPr>
                              </m:mc>
                            </m:mcs>
                            <m:ctrlPr>
                              <a:rPr lang="en-US" altLang="ar-EG" b="0" i="1" smtClean="0">
                                <a:latin typeface="Cambria Math" panose="02040503050406030204" pitchFamily="18" charset="0"/>
                              </a:rPr>
                            </m:ctrlPr>
                          </m:mPr>
                          <m:mr>
                            <m:e>
                              <m:sSup>
                                <m:sSupPr>
                                  <m:ctrlPr>
                                    <a:rPr lang="en-US" altLang="ar-EG" b="0" i="1" smtClean="0">
                                      <a:latin typeface="Cambria Math" panose="02040503050406030204" pitchFamily="18" charset="0"/>
                                    </a:rPr>
                                  </m:ctrlPr>
                                </m:sSupPr>
                                <m:e>
                                  <m:d>
                                    <m:dPr>
                                      <m:ctrlPr>
                                        <a:rPr lang="en-US" altLang="ar-EG" b="0" i="1" smtClean="0">
                                          <a:latin typeface="Cambria Math" panose="02040503050406030204" pitchFamily="18" charset="0"/>
                                        </a:rPr>
                                      </m:ctrlPr>
                                    </m:dPr>
                                    <m:e>
                                      <m:sSup>
                                        <m:sSupPr>
                                          <m:ctrlPr>
                                            <a:rPr lang="en-US" altLang="ar-EG" b="0" i="1" smtClean="0">
                                              <a:latin typeface="Cambria Math" panose="02040503050406030204" pitchFamily="18" charset="0"/>
                                            </a:rPr>
                                          </m:ctrlPr>
                                        </m:sSupPr>
                                        <m:e>
                                          <m:r>
                                            <a:rPr lang="en-US" altLang="ar-EG" b="0" i="1" smtClean="0">
                                              <a:latin typeface="Cambria Math" panose="02040503050406030204" pitchFamily="18" charset="0"/>
                                            </a:rPr>
                                            <m:t>𝑎</m:t>
                                          </m:r>
                                        </m:e>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sup>
                                      </m:sSup>
                                    </m:e>
                                  </m:d>
                                </m:e>
                                <m:sup>
                                  <m:r>
                                    <a:rPr lang="en-US" altLang="ar-EG" b="0" i="1" smtClean="0">
                                      <a:latin typeface="Cambria Math" panose="02040503050406030204" pitchFamily="18" charset="0"/>
                                    </a:rPr>
                                    <m:t>2</m:t>
                                  </m:r>
                                </m:sup>
                              </m:sSup>
                              <m:m>
                                <m:mPr>
                                  <m:mcs>
                                    <m:mc>
                                      <m:mcPr>
                                        <m:count m:val="2"/>
                                        <m:mcJc m:val="center"/>
                                      </m:mcPr>
                                    </m:mc>
                                  </m:mcs>
                                  <m:ctrlPr>
                                    <a:rPr lang="en-US" altLang="ar-EG" b="0" i="1" smtClean="0">
                                      <a:latin typeface="Cambria Math" panose="02040503050406030204" pitchFamily="18" charset="0"/>
                                    </a:rPr>
                                  </m:ctrlPr>
                                </m:mPr>
                                <m:mr>
                                  <m:e>
                                    <m:r>
                                      <a:rPr lang="en-US" altLang="ar-EG" b="0" i="1" smtClean="0">
                                        <a:latin typeface="Cambria Math" panose="02040503050406030204" pitchFamily="18" charset="0"/>
                                      </a:rPr>
                                      <m:t>,</m:t>
                                    </m:r>
                                  </m:e>
                                  <m:e>
                                    <m:r>
                                      <a:rPr lang="en-US" altLang="ar-EG" b="0" i="1" smtClean="0">
                                        <a:latin typeface="Cambria Math" panose="02040503050406030204" pitchFamily="18" charset="0"/>
                                      </a:rPr>
                                      <m:t>   </m:t>
                                    </m:r>
                                    <m:r>
                                      <a:rPr lang="en-US" altLang="ar-EG" b="0" i="1" smtClean="0">
                                        <a:latin typeface="Cambria Math" panose="02040503050406030204" pitchFamily="18" charset="0"/>
                                      </a:rPr>
                                      <m:t>𝑖𝑓</m:t>
                                    </m:r>
                                    <m:r>
                                      <a:rPr lang="en-US" altLang="ar-EG" b="0" i="1" smtClean="0">
                                        <a:latin typeface="Cambria Math" panose="02040503050406030204" pitchFamily="18" charset="0"/>
                                      </a:rPr>
                                      <m:t> </m:t>
                                    </m:r>
                                    <m:r>
                                      <a:rPr lang="en-US" altLang="ar-EG" b="0" i="1" smtClean="0">
                                        <a:latin typeface="Cambria Math" panose="02040503050406030204" pitchFamily="18" charset="0"/>
                                      </a:rPr>
                                      <m:t>𝑛</m:t>
                                    </m:r>
                                    <m:r>
                                      <a:rPr lang="en-US" altLang="ar-EG" b="0" i="1" smtClean="0">
                                        <a:latin typeface="Cambria Math" panose="02040503050406030204" pitchFamily="18" charset="0"/>
                                      </a:rPr>
                                      <m:t> </m:t>
                                    </m:r>
                                    <m:r>
                                      <a:rPr lang="en-US" altLang="ar-EG" b="0" i="1" smtClean="0">
                                        <a:latin typeface="Cambria Math" panose="02040503050406030204" pitchFamily="18" charset="0"/>
                                      </a:rPr>
                                      <m:t>𝑖𝑠</m:t>
                                    </m:r>
                                    <m:r>
                                      <a:rPr lang="en-US" altLang="ar-EG" b="0" i="1" smtClean="0">
                                        <a:latin typeface="Cambria Math" panose="02040503050406030204" pitchFamily="18" charset="0"/>
                                      </a:rPr>
                                      <m:t> </m:t>
                                    </m:r>
                                    <m:r>
                                      <a:rPr lang="en-US" altLang="ar-EG" b="0" i="1" smtClean="0">
                                        <a:latin typeface="Cambria Math" panose="02040503050406030204" pitchFamily="18" charset="0"/>
                                      </a:rPr>
                                      <m:t>𝑒𝑣𝑒𝑛</m:t>
                                    </m:r>
                                    <m:r>
                                      <a:rPr lang="en-US" altLang="ar-EG" b="0" i="1" smtClean="0">
                                        <a:latin typeface="Cambria Math" panose="02040503050406030204" pitchFamily="18" charset="0"/>
                                      </a:rPr>
                                      <m:t> </m:t>
                                    </m:r>
                                    <m:r>
                                      <a:rPr lang="en-US" altLang="ar-EG" b="0" i="1" smtClean="0">
                                        <a:latin typeface="Cambria Math" panose="02040503050406030204" pitchFamily="18" charset="0"/>
                                      </a:rPr>
                                      <m:t>𝑎𝑛𝑑</m:t>
                                    </m:r>
                                    <m:r>
                                      <a:rPr lang="en-US" altLang="ar-EG" b="0" i="1" smtClean="0">
                                        <a:latin typeface="Cambria Math" panose="02040503050406030204" pitchFamily="18" charset="0"/>
                                      </a:rPr>
                                      <m:t> </m:t>
                                    </m:r>
                                    <m:r>
                                      <a:rPr lang="en-US" altLang="ar-EG" b="0" i="1" smtClean="0">
                                        <a:latin typeface="Cambria Math" panose="02040503050406030204" pitchFamily="18" charset="0"/>
                                      </a:rPr>
                                      <m:t>𝑝𝑜𝑠𝑖𝑡𝑖𝑣𝑒</m:t>
                                    </m:r>
                                    <m:r>
                                      <m:rPr>
                                        <m:brk m:alnAt="7"/>
                                      </m:rPr>
                                      <a:rPr lang="en-US" altLang="ar-EG" b="0" i="1" smtClean="0">
                                        <a:latin typeface="Cambria Math" panose="02040503050406030204" pitchFamily="18" charset="0"/>
                                      </a:rPr>
                                      <m:t>,</m:t>
                                    </m:r>
                                  </m:e>
                                </m:mr>
                              </m:m>
                            </m:e>
                          </m:mr>
                          <m:mr>
                            <m:e>
                              <m:sSup>
                                <m:sSupPr>
                                  <m:ctrlPr>
                                    <a:rPr lang="en-US" altLang="ar-EG" b="0" i="1" smtClean="0">
                                      <a:latin typeface="Cambria Math" panose="02040503050406030204" pitchFamily="18" charset="0"/>
                                    </a:rPr>
                                  </m:ctrlPr>
                                </m:sSupPr>
                                <m:e>
                                  <m:d>
                                    <m:dPr>
                                      <m:ctrlPr>
                                        <a:rPr lang="en-US" altLang="ar-EG" b="0" i="1" smtClean="0">
                                          <a:latin typeface="Cambria Math" panose="02040503050406030204" pitchFamily="18" charset="0"/>
                                        </a:rPr>
                                      </m:ctrlPr>
                                    </m:dPr>
                                    <m:e>
                                      <m:sSup>
                                        <m:sSupPr>
                                          <m:ctrlPr>
                                            <a:rPr lang="en-US" altLang="ar-EG" b="0" i="1" smtClean="0">
                                              <a:latin typeface="Cambria Math" panose="02040503050406030204" pitchFamily="18" charset="0"/>
                                            </a:rPr>
                                          </m:ctrlPr>
                                        </m:sSupPr>
                                        <m:e>
                                          <m:r>
                                            <a:rPr lang="en-US" altLang="ar-EG" b="0" i="1" smtClean="0">
                                              <a:latin typeface="Cambria Math" panose="02040503050406030204" pitchFamily="18" charset="0"/>
                                            </a:rPr>
                                            <m:t>𝑎</m:t>
                                          </m:r>
                                        </m:e>
                                        <m:sup>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sup>
                                      </m:sSup>
                                    </m:e>
                                  </m:d>
                                </m:e>
                                <m:sup>
                                  <m:r>
                                    <a:rPr lang="en-US" altLang="ar-EG" b="0" i="1" smtClean="0">
                                      <a:latin typeface="Cambria Math" panose="02040503050406030204" pitchFamily="18" charset="0"/>
                                    </a:rPr>
                                    <m:t>2</m:t>
                                  </m:r>
                                </m:sup>
                              </m:sSup>
                              <m:m>
                                <m:mPr>
                                  <m:mcs>
                                    <m:mc>
                                      <m:mcPr>
                                        <m:count m:val="2"/>
                                        <m:mcJc m:val="center"/>
                                      </m:mcPr>
                                    </m:mc>
                                  </m:mcs>
                                  <m:ctrlPr>
                                    <a:rPr lang="en-US" altLang="ar-EG" b="0" i="1" smtClean="0">
                                      <a:latin typeface="Cambria Math" panose="02040503050406030204" pitchFamily="18" charset="0"/>
                                    </a:rPr>
                                  </m:ctrlPr>
                                </m:mPr>
                                <m:mr>
                                  <m:e>
                                    <m:r>
                                      <m:rPr>
                                        <m:brk m:alnAt="7"/>
                                      </m:rPr>
                                      <a:rPr lang="en-US" altLang="ar-EG" b="0" i="1" smtClean="0">
                                        <a:latin typeface="Cambria Math" panose="02040503050406030204" pitchFamily="18" charset="0"/>
                                      </a:rPr>
                                      <m:t>.</m:t>
                                    </m:r>
                                    <m:r>
                                      <a:rPr lang="en-US" altLang="ar-EG" b="0" i="1" smtClean="0">
                                        <a:latin typeface="Cambria Math" panose="02040503050406030204" pitchFamily="18" charset="0"/>
                                      </a:rPr>
                                      <m:t>𝑎</m:t>
                                    </m:r>
                                    <m:r>
                                      <a:rPr lang="en-US" altLang="ar-EG" b="0" i="1" smtClean="0">
                                        <a:latin typeface="Cambria Math" panose="02040503050406030204" pitchFamily="18" charset="0"/>
                                      </a:rPr>
                                      <m:t>,</m:t>
                                    </m:r>
                                  </m:e>
                                  <m:e>
                                    <m:r>
                                      <a:rPr lang="en-US" altLang="ar-EG" b="0" i="1" smtClean="0">
                                        <a:latin typeface="Cambria Math" panose="02040503050406030204" pitchFamily="18" charset="0"/>
                                      </a:rPr>
                                      <m:t>         </m:t>
                                    </m:r>
                                    <m:r>
                                      <a:rPr lang="en-US" altLang="ar-EG" b="0" i="1" smtClean="0">
                                        <a:latin typeface="Cambria Math" panose="02040503050406030204" pitchFamily="18" charset="0"/>
                                      </a:rPr>
                                      <m:t>𝑖𝑓</m:t>
                                    </m:r>
                                    <m:r>
                                      <a:rPr lang="en-US" altLang="ar-EG" b="0" i="1" smtClean="0">
                                        <a:latin typeface="Cambria Math" panose="02040503050406030204" pitchFamily="18" charset="0"/>
                                      </a:rPr>
                                      <m:t> </m:t>
                                    </m:r>
                                    <m:r>
                                      <a:rPr lang="en-US" altLang="ar-EG" b="0" i="1" smtClean="0">
                                        <a:latin typeface="Cambria Math" panose="02040503050406030204" pitchFamily="18" charset="0"/>
                                      </a:rPr>
                                      <m:t>𝑛</m:t>
                                    </m:r>
                                    <m:r>
                                      <a:rPr lang="en-US" altLang="ar-EG" b="0" i="1" smtClean="0">
                                        <a:latin typeface="Cambria Math" panose="02040503050406030204" pitchFamily="18" charset="0"/>
                                      </a:rPr>
                                      <m:t> </m:t>
                                    </m:r>
                                    <m:r>
                                      <a:rPr lang="en-US" altLang="ar-EG" b="0" i="1" smtClean="0">
                                        <a:latin typeface="Cambria Math" panose="02040503050406030204" pitchFamily="18" charset="0"/>
                                      </a:rPr>
                                      <m:t>𝑖𝑠</m:t>
                                    </m:r>
                                    <m:r>
                                      <a:rPr lang="en-US" altLang="ar-EG" b="0" i="1" smtClean="0">
                                        <a:latin typeface="Cambria Math" panose="02040503050406030204" pitchFamily="18" charset="0"/>
                                      </a:rPr>
                                      <m:t> </m:t>
                                    </m:r>
                                    <m:r>
                                      <m:rPr>
                                        <m:brk m:alnAt="7"/>
                                      </m:rPr>
                                      <a:rPr lang="en-US" altLang="ar-EG" b="0" i="1" smtClean="0">
                                        <a:latin typeface="Cambria Math" panose="02040503050406030204" pitchFamily="18" charset="0"/>
                                      </a:rPr>
                                      <m:t>𝑜</m:t>
                                    </m:r>
                                    <m:r>
                                      <a:rPr lang="en-US" altLang="ar-EG" b="0" i="1" smtClean="0">
                                        <a:latin typeface="Cambria Math" panose="02040503050406030204" pitchFamily="18" charset="0"/>
                                      </a:rPr>
                                      <m:t>𝑑𝑑</m:t>
                                    </m:r>
                                    <m:r>
                                      <a:rPr lang="en-US" altLang="ar-EG" b="0" i="1" smtClean="0">
                                        <a:latin typeface="Cambria Math" panose="02040503050406030204" pitchFamily="18" charset="0"/>
                                      </a:rPr>
                                      <m:t>,</m:t>
                                    </m:r>
                                  </m:e>
                                </m:mr>
                              </m:m>
                            </m:e>
                          </m:mr>
                          <m:mr>
                            <m:e>
                              <m:r>
                                <a:rPr lang="en-US" altLang="ar-EG" b="0" i="1" smtClean="0">
                                  <a:latin typeface="Cambria Math" panose="02040503050406030204" pitchFamily="18" charset="0"/>
                                </a:rPr>
                                <m:t>1</m:t>
                              </m:r>
                              <m:r>
                                <a:rPr lang="en-US" altLang="ar-EG" b="0" i="1" smtClean="0">
                                  <a:latin typeface="Cambria Math" panose="02040503050406030204" pitchFamily="18" charset="0"/>
                                </a:rPr>
                                <m:t>,                        </m:t>
                              </m:r>
                              <m:r>
                                <a:rPr lang="en-US" altLang="ar-EG" b="0" i="1" smtClean="0">
                                  <a:latin typeface="Cambria Math" panose="02040503050406030204" pitchFamily="18" charset="0"/>
                                </a:rPr>
                                <m:t>𝑖𝑓</m:t>
                              </m:r>
                              <m:r>
                                <a:rPr lang="en-US" altLang="ar-EG" b="0" i="1" smtClean="0">
                                  <a:latin typeface="Cambria Math" panose="02040503050406030204" pitchFamily="18" charset="0"/>
                                </a:rPr>
                                <m:t> </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0</m:t>
                              </m:r>
                            </m:e>
                          </m:mr>
                        </m:m>
                      </m:e>
                    </m:d>
                  </m:oMath>
                </a14:m>
                <a:endParaRPr lang="en-GB" altLang="ar-EG" dirty="0"/>
              </a:p>
              <a:p>
                <a:pPr marL="171450" indent="-171450">
                  <a:buFontTx/>
                  <a:buChar char="-"/>
                </a:pPr>
                <a:r>
                  <a:rPr lang="en-GB" altLang="ar-EG" dirty="0"/>
                  <a:t>If we compute </a:t>
                </a:r>
                <a14:m>
                  <m:oMath xmlns:m="http://schemas.openxmlformats.org/officeDocument/2006/math">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𝑎</m:t>
                        </m:r>
                      </m:e>
                      <m:sup>
                        <m:r>
                          <a:rPr lang="en-US" altLang="ar-EG" b="0" i="1" smtClean="0">
                            <a:latin typeface="Cambria Math" panose="02040503050406030204" pitchFamily="18" charset="0"/>
                          </a:rPr>
                          <m:t>𝑛</m:t>
                        </m:r>
                      </m:sup>
                    </m:sSup>
                  </m:oMath>
                </a14:m>
                <a:r>
                  <a:rPr lang="en-GB" altLang="ar-EG" dirty="0"/>
                  <a:t> recursively according to the above formula and measure the algorithm’s efficiency by the number of multiplications, we should expect the algorithm to be in </a:t>
                </a:r>
                <a14:m>
                  <m:oMath xmlns:m="http://schemas.openxmlformats.org/officeDocument/2006/math">
                    <m:r>
                      <a:rPr lang="en-GB" altLang="ar-EG" i="1" dirty="0" smtClean="0">
                        <a:latin typeface="Cambria Math" panose="02040503050406030204" pitchFamily="18" charset="0"/>
                        <a:ea typeface="Cambria Math" panose="02040503050406030204" pitchFamily="18" charset="0"/>
                      </a:rPr>
                      <m:t>𝜃</m:t>
                    </m:r>
                    <m:r>
                      <a:rPr lang="en-GB" altLang="ar-EG" i="1" dirty="0" smtClean="0">
                        <a:latin typeface="Cambria Math" panose="02040503050406030204" pitchFamily="18" charset="0"/>
                      </a:rPr>
                      <m:t>(</m:t>
                    </m:r>
                    <m:r>
                      <m:rPr>
                        <m:sty m:val="p"/>
                      </m:rPr>
                      <a:rPr lang="en-GB" altLang="ar-EG" i="1" dirty="0" smtClean="0">
                        <a:latin typeface="Cambria Math" panose="02040503050406030204" pitchFamily="18" charset="0"/>
                      </a:rPr>
                      <m:t>log</m:t>
                    </m:r>
                    <m:r>
                      <a:rPr lang="en-GB" altLang="ar-EG" i="1" dirty="0" smtClean="0">
                        <a:latin typeface="Cambria Math" panose="02040503050406030204" pitchFamily="18" charset="0"/>
                      </a:rPr>
                      <m:t> </m:t>
                    </m:r>
                    <m:r>
                      <m:rPr>
                        <m:sty m:val="p"/>
                      </m:rPr>
                      <a:rPr lang="en-GB" altLang="ar-EG" i="1" dirty="0" smtClean="0">
                        <a:latin typeface="Cambria Math" panose="02040503050406030204" pitchFamily="18" charset="0"/>
                      </a:rPr>
                      <m:t>n</m:t>
                    </m:r>
                    <m:r>
                      <a:rPr lang="en-GB" altLang="ar-EG" i="1" dirty="0" smtClean="0">
                        <a:latin typeface="Cambria Math" panose="02040503050406030204" pitchFamily="18" charset="0"/>
                      </a:rPr>
                      <m:t>)</m:t>
                    </m:r>
                  </m:oMath>
                </a14:m>
                <a:r>
                  <a:rPr lang="en-GB" altLang="ar-EG" dirty="0"/>
                  <a:t> because, on each iteration, the size is reduced by about a half at the expense of one or two multiplications.</a:t>
                </a:r>
              </a:p>
              <a:p>
                <a:pPr marL="171450" indent="-171450">
                  <a:buFontTx/>
                  <a:buChar char="-"/>
                </a:pPr>
                <a:endParaRPr lang="ar-EG"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The decrease-by-a-constant-factor technique suggests reducing a problem instance by the same constant factor on each iteration of the algorithm. In most applications, this constant factor is equal to two.</a:t>
                </a:r>
              </a:p>
              <a:p>
                <a:pPr marL="171450" indent="-171450">
                  <a:buFontTx/>
                  <a:buChar char="-"/>
                </a:pPr>
                <a:r>
                  <a:rPr lang="en-GB" altLang="ar-EG" dirty="0"/>
                  <a:t>For example, let us revisit the exponentiation problem. </a:t>
                </a:r>
              </a:p>
              <a:p>
                <a:pPr marL="171450" indent="-171450" algn="l">
                  <a:buFontTx/>
                  <a:buChar char="-"/>
                </a:pPr>
                <a:r>
                  <a:rPr lang="en-US" altLang="ar-EG" b="0" i="0">
                    <a:latin typeface="Cambria Math" panose="02040503050406030204" pitchFamily="18" charset="0"/>
                  </a:rPr>
                  <a:t>𝑎</a:t>
                </a:r>
                <a:r>
                  <a:rPr lang="en-GB" altLang="ar-EG" b="0" i="0">
                    <a:latin typeface="Cambria Math" panose="02040503050406030204" pitchFamily="18" charset="0"/>
                  </a:rPr>
                  <a:t>^</a:t>
                </a:r>
                <a:r>
                  <a:rPr lang="en-US" altLang="ar-EG" b="0" i="0">
                    <a:latin typeface="Cambria Math" panose="02040503050406030204" pitchFamily="18" charset="0"/>
                  </a:rPr>
                  <a:t>𝑛={■8((𝑎^(𝑛/2) )^2 ■8(,&amp;   𝑖𝑓 𝑛 𝑖𝑠 𝑒𝑣𝑒𝑛 𝑎𝑛𝑑 𝑝𝑜𝑠𝑖𝑡𝑖𝑣𝑒,)@(𝑎^((𝑛−1)/2) )^2 ■8(.𝑎,&amp;         𝑖𝑓 𝑛 𝑖𝑠 𝑜𝑑𝑑,)@1,                        𝑖𝑓 𝑛=0)┤</a:t>
                </a:r>
                <a:endParaRPr lang="en-GB" altLang="ar-EG" dirty="0"/>
              </a:p>
              <a:p>
                <a:pPr marL="171450" indent="-171450">
                  <a:buFontTx/>
                  <a:buChar char="-"/>
                </a:pPr>
                <a:r>
                  <a:rPr lang="en-GB" altLang="ar-EG" dirty="0"/>
                  <a:t>If we compute </a:t>
                </a:r>
                <a:r>
                  <a:rPr lang="en-US" altLang="ar-EG" b="0" i="0">
                    <a:latin typeface="Cambria Math" panose="02040503050406030204" pitchFamily="18" charset="0"/>
                  </a:rPr>
                  <a:t>𝑎</a:t>
                </a:r>
                <a:r>
                  <a:rPr lang="en-GB" altLang="ar-EG" b="0" i="0">
                    <a:latin typeface="Cambria Math" panose="02040503050406030204" pitchFamily="18" charset="0"/>
                  </a:rPr>
                  <a:t>^</a:t>
                </a:r>
                <a:r>
                  <a:rPr lang="en-US" altLang="ar-EG" b="0" i="0">
                    <a:latin typeface="Cambria Math" panose="02040503050406030204" pitchFamily="18" charset="0"/>
                  </a:rPr>
                  <a:t>𝑛</a:t>
                </a:r>
                <a:r>
                  <a:rPr lang="en-GB" altLang="ar-EG" dirty="0"/>
                  <a:t> recursively according to the above formula and measure the algorithm’s efficiency by the number of multiplications, we should expect the algorithm to be in </a:t>
                </a:r>
                <a:r>
                  <a:rPr lang="en-GB" altLang="ar-EG" i="0" dirty="0">
                    <a:latin typeface="Cambria Math" panose="02040503050406030204" pitchFamily="18" charset="0"/>
                    <a:ea typeface="Cambria Math" panose="02040503050406030204" pitchFamily="18" charset="0"/>
                  </a:rPr>
                  <a:t>𝜃</a:t>
                </a:r>
                <a:r>
                  <a:rPr lang="en-GB" altLang="ar-EG" i="0" dirty="0">
                    <a:latin typeface="Cambria Math" panose="02040503050406030204" pitchFamily="18" charset="0"/>
                  </a:rPr>
                  <a:t>(log n)</a:t>
                </a:r>
                <a:r>
                  <a:rPr lang="en-GB" altLang="ar-EG" dirty="0"/>
                  <a:t> because, on each iteration, the size is reduced by about a half at the expense of one or two multiplications.</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435265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32</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US" altLang="ar-EG" dirty="0"/>
                  <a:t>We continue the process until one number remains. So the final (wining) number remaining is 5.</a:t>
                </a:r>
              </a:p>
              <a:p>
                <a:pPr marL="171450" indent="-171450">
                  <a:buFontTx/>
                  <a:buChar char="-"/>
                </a:pPr>
                <a:r>
                  <a:rPr lang="en-US" altLang="ar-EG" dirty="0"/>
                  <a:t>This was the case when </a:t>
                </a:r>
                <a14:m>
                  <m:oMath xmlns:m="http://schemas.openxmlformats.org/officeDocument/2006/math">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10</m:t>
                    </m:r>
                  </m:oMath>
                </a14:m>
                <a:r>
                  <a:rPr lang="en-GB" altLang="ar-EG" dirty="0"/>
                  <a:t>. can we find the wining number for any </a:t>
                </a:r>
                <a14:m>
                  <m:oMath xmlns:m="http://schemas.openxmlformats.org/officeDocument/2006/math">
                    <m:r>
                      <a:rPr lang="en-GB" altLang="ar-EG" i="1" dirty="0" smtClean="0">
                        <a:latin typeface="Cambria Math" panose="02040503050406030204" pitchFamily="18" charset="0"/>
                      </a:rPr>
                      <m:t>𝑛</m:t>
                    </m:r>
                  </m:oMath>
                </a14:m>
                <a:r>
                  <a:rPr lang="en-GB" altLang="ar-EG" dirty="0"/>
                  <a:t>, </a:t>
                </a:r>
                <a14:m>
                  <m:oMath xmlns:m="http://schemas.openxmlformats.org/officeDocument/2006/math">
                    <m:r>
                      <a:rPr lang="en-US" altLang="ar-EG" b="0" i="1" smtClean="0">
                        <a:latin typeface="Cambria Math" panose="02040503050406030204" pitchFamily="18" charset="0"/>
                      </a:rPr>
                      <m:t>𝐽</m:t>
                    </m:r>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oMath>
                </a14:m>
                <a:r>
                  <a:rPr lang="en-GB" altLang="ar-EG" dirty="0"/>
                  <a:t>? This is Josephus Problem. To answer this question,</a:t>
                </a:r>
                <a:r>
                  <a:rPr lang="en-GB" altLang="ar-EG" baseline="0" dirty="0"/>
                  <a:t> we consider two cases, when </a:t>
                </a:r>
                <a14:m>
                  <m:oMath xmlns:m="http://schemas.openxmlformats.org/officeDocument/2006/math">
                    <m:r>
                      <a:rPr lang="en-GB" altLang="ar-EG" i="1" baseline="0" dirty="0" smtClean="0">
                        <a:latin typeface="Cambria Math" panose="02040503050406030204" pitchFamily="18" charset="0"/>
                      </a:rPr>
                      <m:t>𝑛</m:t>
                    </m:r>
                    <m:r>
                      <a:rPr lang="en-US" altLang="ar-EG" b="0" i="1" baseline="0" dirty="0" smtClean="0">
                        <a:latin typeface="Cambria Math" panose="02040503050406030204" pitchFamily="18" charset="0"/>
                      </a:rPr>
                      <m:t>=</m:t>
                    </m:r>
                    <m:r>
                      <a:rPr lang="en-US" altLang="ar-EG" b="0" i="1" baseline="0" dirty="0" smtClean="0">
                        <a:latin typeface="Cambria Math" panose="02040503050406030204" pitchFamily="18" charset="0"/>
                      </a:rPr>
                      <m:t>2</m:t>
                    </m:r>
                    <m:r>
                      <a:rPr lang="en-US" altLang="ar-EG" b="0" i="1" baseline="0" dirty="0" smtClean="0">
                        <a:latin typeface="Cambria Math" panose="02040503050406030204" pitchFamily="18" charset="0"/>
                      </a:rPr>
                      <m:t>𝑘</m:t>
                    </m:r>
                  </m:oMath>
                </a14:m>
                <a:r>
                  <a:rPr lang="en-GB" altLang="ar-EG" baseline="0" dirty="0"/>
                  <a:t> is even and when </a:t>
                </a:r>
                <a14:m>
                  <m:oMath xmlns:m="http://schemas.openxmlformats.org/officeDocument/2006/math">
                    <m:r>
                      <a:rPr lang="en-GB" altLang="ar-EG" i="1" baseline="0" dirty="0" smtClean="0">
                        <a:latin typeface="Cambria Math" panose="02040503050406030204" pitchFamily="18" charset="0"/>
                      </a:rPr>
                      <m:t>𝑛</m:t>
                    </m:r>
                    <m:r>
                      <a:rPr lang="en-US" altLang="ar-EG" b="0" i="1" baseline="0" dirty="0" smtClean="0">
                        <a:latin typeface="Cambria Math" panose="02040503050406030204" pitchFamily="18" charset="0"/>
                      </a:rPr>
                      <m:t>=</m:t>
                    </m:r>
                    <m:r>
                      <a:rPr lang="en-US" altLang="ar-EG" b="0" i="1" baseline="0" dirty="0" smtClean="0">
                        <a:latin typeface="Cambria Math" panose="02040503050406030204" pitchFamily="18" charset="0"/>
                      </a:rPr>
                      <m:t>2</m:t>
                    </m:r>
                    <m:r>
                      <a:rPr lang="en-US" altLang="ar-EG" b="0" i="1" baseline="0" dirty="0" smtClean="0">
                        <a:latin typeface="Cambria Math" panose="02040503050406030204" pitchFamily="18" charset="0"/>
                      </a:rPr>
                      <m:t>𝑘</m:t>
                    </m:r>
                    <m:r>
                      <a:rPr lang="en-US" altLang="ar-EG" b="0" i="1" baseline="0" dirty="0" smtClean="0">
                        <a:latin typeface="Cambria Math" panose="02040503050406030204" pitchFamily="18" charset="0"/>
                      </a:rPr>
                      <m:t>+</m:t>
                    </m:r>
                    <m:r>
                      <a:rPr lang="en-US" altLang="ar-EG" b="0" i="1" baseline="0" dirty="0" smtClean="0">
                        <a:latin typeface="Cambria Math" panose="02040503050406030204" pitchFamily="18" charset="0"/>
                      </a:rPr>
                      <m:t>1</m:t>
                    </m:r>
                  </m:oMath>
                </a14:m>
                <a:r>
                  <a:rPr lang="en-GB" altLang="ar-EG" baseline="0" dirty="0"/>
                  <a:t> is odd. </a:t>
                </a:r>
              </a:p>
              <a:p>
                <a:pPr marL="171450" indent="-171450">
                  <a:buFontTx/>
                  <a:buChar char="-"/>
                </a:pPr>
                <a:r>
                  <a:rPr lang="en-GB" altLang="ar-EG" dirty="0"/>
                  <a:t>Note that, the function </a:t>
                </a:r>
                <a14:m>
                  <m:oMath xmlns:m="http://schemas.openxmlformats.org/officeDocument/2006/math">
                    <m:r>
                      <a:rPr lang="en-US" altLang="ar-EG" b="0" i="1" smtClean="0">
                        <a:latin typeface="Cambria Math" panose="02040503050406030204" pitchFamily="18" charset="0"/>
                      </a:rPr>
                      <m:t>𝐽</m:t>
                    </m:r>
                  </m:oMath>
                </a14:m>
                <a:r>
                  <a:rPr lang="en-GB" altLang="ar-EG" dirty="0"/>
                  <a:t> gets the initial</a:t>
                </a:r>
                <a:r>
                  <a:rPr lang="en-GB" altLang="ar-EG" baseline="0" dirty="0"/>
                  <a:t> position of the wining number which is the same as the wining number because the first sequence starts from </a:t>
                </a:r>
                <a14:m>
                  <m:oMath xmlns:m="http://schemas.openxmlformats.org/officeDocument/2006/math">
                    <m:r>
                      <a:rPr lang="en-US" altLang="ar-EG" b="0" i="1" baseline="0" smtClean="0">
                        <a:latin typeface="Cambria Math" panose="02040503050406030204" pitchFamily="18" charset="0"/>
                      </a:rPr>
                      <m:t>1</m:t>
                    </m:r>
                  </m:oMath>
                </a14:m>
                <a:r>
                  <a:rPr lang="en-GB" altLang="ar-EG" dirty="0"/>
                  <a:t> up</a:t>
                </a:r>
                <a:r>
                  <a:rPr lang="en-GB" altLang="ar-EG" baseline="0" dirty="0"/>
                  <a:t> to </a:t>
                </a:r>
                <a14:m>
                  <m:oMath xmlns:m="http://schemas.openxmlformats.org/officeDocument/2006/math">
                    <m:r>
                      <a:rPr lang="en-US" altLang="ar-EG" b="0" i="1" baseline="0" smtClean="0">
                        <a:latin typeface="Cambria Math" panose="02040503050406030204" pitchFamily="18" charset="0"/>
                      </a:rPr>
                      <m:t>2</m:t>
                    </m:r>
                    <m:r>
                      <a:rPr lang="en-US" altLang="ar-EG" b="0" i="1" baseline="0" smtClean="0">
                        <a:latin typeface="Cambria Math" panose="02040503050406030204" pitchFamily="18" charset="0"/>
                      </a:rPr>
                      <m:t>𝑘</m:t>
                    </m:r>
                  </m:oMath>
                </a14:m>
                <a:r>
                  <a:rPr lang="en-GB" altLang="ar-EG" dirty="0"/>
                  <a:t>.</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4021384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33</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When </a:t>
                </a:r>
                <a14:m>
                  <m:oMath xmlns:m="http://schemas.openxmlformats.org/officeDocument/2006/math">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𝑘</m:t>
                    </m:r>
                  </m:oMath>
                </a14:m>
                <a:r>
                  <a:rPr lang="en-GB" altLang="ar-EG" dirty="0"/>
                  <a:t> is even, we have the sequence </a:t>
                </a:r>
                <a14:m>
                  <m:oMath xmlns:m="http://schemas.openxmlformats.org/officeDocument/2006/math">
                    <m:r>
                      <a:rPr lang="en-US" altLang="ar-EG" b="0" i="1" smtClean="0">
                        <a:latin typeface="Cambria Math" panose="02040503050406030204" pitchFamily="18" charset="0"/>
                      </a:rPr>
                      <m:t>1</m:t>
                    </m:r>
                    <m:r>
                      <a:rPr lang="en-US" altLang="ar-EG" b="0" i="1" smtClean="0">
                        <a:latin typeface="Cambria Math" panose="02040503050406030204" pitchFamily="18" charset="0"/>
                      </a:rPr>
                      <m:t>, </m:t>
                    </m:r>
                    <m:r>
                      <a:rPr lang="en-US" altLang="ar-EG" b="0" i="1" smtClean="0">
                        <a:latin typeface="Cambria Math" panose="02040503050406030204" pitchFamily="18" charset="0"/>
                      </a:rPr>
                      <m:t>2</m:t>
                    </m:r>
                    <m:r>
                      <a:rPr lang="en-US" altLang="ar-EG" b="0" i="1" smtClean="0">
                        <a:latin typeface="Cambria Math" panose="02040503050406030204" pitchFamily="18" charset="0"/>
                      </a:rPr>
                      <m:t>, </m:t>
                    </m:r>
                    <m:r>
                      <a:rPr lang="en-US" altLang="ar-EG" b="0" i="1" smtClean="0">
                        <a:latin typeface="Cambria Math" panose="02040503050406030204" pitchFamily="18" charset="0"/>
                      </a:rPr>
                      <m:t>3</m:t>
                    </m:r>
                    <m:r>
                      <a:rPr lang="en-US" altLang="ar-EG" b="0" i="1" smtClean="0">
                        <a:latin typeface="Cambria Math" panose="02040503050406030204" pitchFamily="18" charset="0"/>
                      </a:rPr>
                      <m:t>, …, </m:t>
                    </m:r>
                    <m:r>
                      <a:rPr lang="en-US" altLang="ar-EG" b="0" i="1" smtClean="0">
                        <a:latin typeface="Cambria Math" panose="02040503050406030204" pitchFamily="18" charset="0"/>
                      </a:rPr>
                      <m:t>2</m:t>
                    </m:r>
                    <m:r>
                      <a:rPr lang="en-US" altLang="ar-EG" b="0" i="1" smtClean="0">
                        <a:latin typeface="Cambria Math" panose="02040503050406030204" pitchFamily="18" charset="0"/>
                      </a:rPr>
                      <m:t>𝑘</m:t>
                    </m:r>
                  </m:oMath>
                </a14:m>
                <a:r>
                  <a:rPr lang="en-GB" altLang="ar-EG" dirty="0"/>
                  <a:t>, where </a:t>
                </a:r>
                <a14:m>
                  <m:oMath xmlns:m="http://schemas.openxmlformats.org/officeDocument/2006/math">
                    <m:r>
                      <a:rPr lang="en-GB" altLang="ar-EG" i="1" dirty="0" smtClean="0">
                        <a:latin typeface="Cambria Math" panose="02040503050406030204" pitchFamily="18" charset="0"/>
                      </a:rPr>
                      <m:t>1</m:t>
                    </m:r>
                  </m:oMath>
                </a14:m>
                <a:r>
                  <a:rPr lang="en-GB" altLang="ar-EG" dirty="0"/>
                  <a:t> holds position </a:t>
                </a:r>
                <a14:m>
                  <m:oMath xmlns:m="http://schemas.openxmlformats.org/officeDocument/2006/math">
                    <m:r>
                      <a:rPr lang="en-US" altLang="ar-EG" b="0" i="1" smtClean="0">
                        <a:latin typeface="Cambria Math" panose="02040503050406030204" pitchFamily="18" charset="0"/>
                      </a:rPr>
                      <m:t>1</m:t>
                    </m:r>
                  </m:oMath>
                </a14:m>
                <a:r>
                  <a:rPr lang="en-GB" altLang="ar-EG" dirty="0"/>
                  <a:t>, and </a:t>
                </a:r>
                <a14:m>
                  <m:oMath xmlns:m="http://schemas.openxmlformats.org/officeDocument/2006/math">
                    <m:r>
                      <a:rPr lang="en-US" altLang="ar-EG" b="0" i="1" smtClean="0">
                        <a:latin typeface="Cambria Math" panose="02040503050406030204" pitchFamily="18" charset="0"/>
                      </a:rPr>
                      <m:t>2</m:t>
                    </m:r>
                  </m:oMath>
                </a14:m>
                <a:r>
                  <a:rPr lang="en-GB" altLang="ar-EG" dirty="0"/>
                  <a:t> holds position </a:t>
                </a:r>
                <a14:m>
                  <m:oMath xmlns:m="http://schemas.openxmlformats.org/officeDocument/2006/math">
                    <m:r>
                      <a:rPr lang="en-US" altLang="ar-EG" b="0" i="1" smtClean="0">
                        <a:latin typeface="Cambria Math" panose="02040503050406030204" pitchFamily="18" charset="0"/>
                      </a:rPr>
                      <m:t>2</m:t>
                    </m:r>
                  </m:oMath>
                </a14:m>
                <a:r>
                  <a:rPr lang="en-GB" altLang="ar-EG" dirty="0"/>
                  <a:t>, and </a:t>
                </a:r>
                <a14:m>
                  <m:oMath xmlns:m="http://schemas.openxmlformats.org/officeDocument/2006/math">
                    <m:r>
                      <a:rPr lang="en-US" altLang="ar-EG" b="0" i="1" smtClean="0">
                        <a:latin typeface="Cambria Math" panose="02040503050406030204" pitchFamily="18" charset="0"/>
                      </a:rPr>
                      <m:t>2</m:t>
                    </m:r>
                    <m:r>
                      <a:rPr lang="en-US" altLang="ar-EG" b="0" i="1" smtClean="0">
                        <a:latin typeface="Cambria Math" panose="02040503050406030204" pitchFamily="18" charset="0"/>
                      </a:rPr>
                      <m:t>𝑘</m:t>
                    </m:r>
                  </m:oMath>
                </a14:m>
                <a:r>
                  <a:rPr lang="en-GB" altLang="ar-EG" dirty="0"/>
                  <a:t> holds position </a:t>
                </a:r>
                <a14:m>
                  <m:oMath xmlns:m="http://schemas.openxmlformats.org/officeDocument/2006/math">
                    <m:r>
                      <a:rPr lang="en-US" altLang="ar-EG" b="0" i="1" smtClean="0">
                        <a:latin typeface="Cambria Math" panose="02040503050406030204" pitchFamily="18" charset="0"/>
                      </a:rPr>
                      <m:t>2</m:t>
                    </m:r>
                    <m:r>
                      <a:rPr lang="en-US" altLang="ar-EG" b="0" i="1" smtClean="0">
                        <a:latin typeface="Cambria Math" panose="02040503050406030204" pitchFamily="18" charset="0"/>
                      </a:rPr>
                      <m:t>𝑘</m:t>
                    </m:r>
                  </m:oMath>
                </a14:m>
                <a:r>
                  <a:rPr lang="en-GB" altLang="ar-EG" dirty="0"/>
                  <a:t>. Now, when the even numbers are removed</a:t>
                </a:r>
                <a:r>
                  <a:rPr lang="en-GB" altLang="ar-EG" baseline="0" dirty="0"/>
                  <a:t>, there will be </a:t>
                </a:r>
                <a14:m>
                  <m:oMath xmlns:m="http://schemas.openxmlformats.org/officeDocument/2006/math">
                    <m:r>
                      <a:rPr lang="en-US" altLang="ar-EG" b="0" i="1" baseline="0" smtClean="0">
                        <a:latin typeface="Cambria Math" panose="02040503050406030204" pitchFamily="18" charset="0"/>
                      </a:rPr>
                      <m:t>𝑘</m:t>
                    </m:r>
                  </m:oMath>
                </a14:m>
                <a:r>
                  <a:rPr lang="en-GB" altLang="ar-EG" dirty="0"/>
                  <a:t> odd numbers remaining. </a:t>
                </a:r>
              </a:p>
              <a:p>
                <a:pPr marL="171450" indent="-171450">
                  <a:buFontTx/>
                  <a:buChar char="-"/>
                </a:pPr>
                <a:r>
                  <a:rPr lang="en-GB" altLang="ar-EG" dirty="0"/>
                  <a:t>The remaining </a:t>
                </a:r>
                <a14:m>
                  <m:oMath xmlns:m="http://schemas.openxmlformats.org/officeDocument/2006/math">
                    <m:r>
                      <a:rPr lang="en-US" altLang="ar-EG" b="0" i="1" smtClean="0">
                        <a:latin typeface="Cambria Math" panose="02040503050406030204" pitchFamily="18" charset="0"/>
                      </a:rPr>
                      <m:t>𝑘</m:t>
                    </m:r>
                  </m:oMath>
                </a14:m>
                <a:r>
                  <a:rPr lang="en-GB" altLang="ar-EG" dirty="0"/>
                  <a:t> odd numbers are </a:t>
                </a:r>
                <a14:m>
                  <m:oMath xmlns:m="http://schemas.openxmlformats.org/officeDocument/2006/math">
                    <m:r>
                      <a:rPr lang="en-US" altLang="ar-EG" b="0" i="1" smtClean="0">
                        <a:latin typeface="Cambria Math" panose="02040503050406030204" pitchFamily="18" charset="0"/>
                      </a:rPr>
                      <m:t>1</m:t>
                    </m:r>
                    <m:r>
                      <a:rPr lang="en-US" altLang="ar-EG" b="0" i="1" smtClean="0">
                        <a:latin typeface="Cambria Math" panose="02040503050406030204" pitchFamily="18" charset="0"/>
                      </a:rPr>
                      <m:t>, </m:t>
                    </m:r>
                    <m:r>
                      <a:rPr lang="en-US" altLang="ar-EG" b="0" i="1" smtClean="0">
                        <a:latin typeface="Cambria Math" panose="02040503050406030204" pitchFamily="18" charset="0"/>
                      </a:rPr>
                      <m:t>3</m:t>
                    </m:r>
                    <m:r>
                      <a:rPr lang="en-US" altLang="ar-EG" b="0" i="1" smtClean="0">
                        <a:latin typeface="Cambria Math" panose="02040503050406030204" pitchFamily="18" charset="0"/>
                      </a:rPr>
                      <m:t>, </m:t>
                    </m:r>
                    <m:r>
                      <a:rPr lang="en-US" altLang="ar-EG" b="0" i="1" smtClean="0">
                        <a:latin typeface="Cambria Math" panose="02040503050406030204" pitchFamily="18" charset="0"/>
                      </a:rPr>
                      <m:t>5</m:t>
                    </m:r>
                    <m:r>
                      <a:rPr lang="en-US" altLang="ar-EG" b="0" i="1" smtClean="0">
                        <a:latin typeface="Cambria Math" panose="02040503050406030204" pitchFamily="18" charset="0"/>
                      </a:rPr>
                      <m:t>, …, </m:t>
                    </m:r>
                    <m:r>
                      <a:rPr lang="en-US" altLang="ar-EG" b="0" i="1" smtClean="0">
                        <a:latin typeface="Cambria Math" panose="02040503050406030204" pitchFamily="18" charset="0"/>
                      </a:rPr>
                      <m:t>2</m:t>
                    </m:r>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a14:m>
                <a:r>
                  <a:rPr lang="en-GB" altLang="ar-EG" dirty="0"/>
                  <a:t>, where </a:t>
                </a:r>
                <a14:m>
                  <m:oMath xmlns:m="http://schemas.openxmlformats.org/officeDocument/2006/math">
                    <m:r>
                      <a:rPr lang="en-US" altLang="ar-EG" b="0" i="1" smtClean="0">
                        <a:latin typeface="Cambria Math" panose="02040503050406030204" pitchFamily="18" charset="0"/>
                      </a:rPr>
                      <m:t>1</m:t>
                    </m:r>
                  </m:oMath>
                </a14:m>
                <a:r>
                  <a:rPr lang="en-GB" altLang="ar-EG" dirty="0"/>
                  <a:t> holds position </a:t>
                </a:r>
                <a14:m>
                  <m:oMath xmlns:m="http://schemas.openxmlformats.org/officeDocument/2006/math">
                    <m:r>
                      <a:rPr lang="en-US" altLang="ar-EG" b="0" i="1" smtClean="0">
                        <a:latin typeface="Cambria Math" panose="02040503050406030204" pitchFamily="18" charset="0"/>
                      </a:rPr>
                      <m:t>1</m:t>
                    </m:r>
                  </m:oMath>
                </a14:m>
                <a:r>
                  <a:rPr lang="en-GB" altLang="ar-EG" dirty="0"/>
                  <a:t>, and </a:t>
                </a:r>
                <a14:m>
                  <m:oMath xmlns:m="http://schemas.openxmlformats.org/officeDocument/2006/math">
                    <m:r>
                      <a:rPr lang="en-US" altLang="ar-EG" b="0" i="1" smtClean="0">
                        <a:latin typeface="Cambria Math" panose="02040503050406030204" pitchFamily="18" charset="0"/>
                      </a:rPr>
                      <m:t>3</m:t>
                    </m:r>
                  </m:oMath>
                </a14:m>
                <a:r>
                  <a:rPr lang="en-GB" altLang="ar-EG" dirty="0"/>
                  <a:t> holds position </a:t>
                </a:r>
                <a14:m>
                  <m:oMath xmlns:m="http://schemas.openxmlformats.org/officeDocument/2006/math">
                    <m:r>
                      <a:rPr lang="en-US" altLang="ar-EG" b="0" i="1" smtClean="0">
                        <a:latin typeface="Cambria Math" panose="02040503050406030204" pitchFamily="18" charset="0"/>
                      </a:rPr>
                      <m:t>2</m:t>
                    </m:r>
                  </m:oMath>
                </a14:m>
                <a:r>
                  <a:rPr lang="en-GB" altLang="ar-EG" dirty="0"/>
                  <a:t>, and </a:t>
                </a:r>
                <a14:m>
                  <m:oMath xmlns:m="http://schemas.openxmlformats.org/officeDocument/2006/math">
                    <m:r>
                      <a:rPr lang="en-US" altLang="ar-EG" b="0" i="1" smtClean="0">
                        <a:latin typeface="Cambria Math" panose="02040503050406030204" pitchFamily="18" charset="0"/>
                      </a:rPr>
                      <m:t>2</m:t>
                    </m:r>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a14:m>
                <a:r>
                  <a:rPr lang="en-GB" altLang="ar-EG" dirty="0"/>
                  <a:t> holds position </a:t>
                </a:r>
                <a14:m>
                  <m:oMath xmlns:m="http://schemas.openxmlformats.org/officeDocument/2006/math">
                    <m:r>
                      <a:rPr lang="en-US" altLang="ar-EG" b="0" i="1" smtClean="0">
                        <a:latin typeface="Cambria Math" panose="02040503050406030204" pitchFamily="18" charset="0"/>
                      </a:rPr>
                      <m:t>𝑘</m:t>
                    </m:r>
                  </m:oMath>
                </a14:m>
                <a:r>
                  <a:rPr lang="en-GB" altLang="ar-EG" dirty="0"/>
                  <a:t>. Note that,</a:t>
                </a:r>
                <a:r>
                  <a:rPr lang="en-GB" altLang="ar-EG" baseline="0" dirty="0"/>
                  <a:t> there is a relation between the initial sequence positions and the current sequence positions</a:t>
                </a:r>
                <a:r>
                  <a:rPr lang="en-GB" altLang="ar-EG" dirty="0"/>
                  <a:t> (for example, </a:t>
                </a:r>
                <a14:m>
                  <m:oMath xmlns:m="http://schemas.openxmlformats.org/officeDocument/2006/math">
                    <m:r>
                      <a:rPr lang="en-US" altLang="ar-EG" b="0" i="1" smtClean="0">
                        <a:latin typeface="Cambria Math" panose="02040503050406030204" pitchFamily="18" charset="0"/>
                      </a:rPr>
                      <m:t>1</m:t>
                    </m:r>
                  </m:oMath>
                </a14:m>
                <a:r>
                  <a:rPr lang="en-GB" altLang="ar-EG" dirty="0"/>
                  <a:t> holds position </a:t>
                </a:r>
                <a14:m>
                  <m:oMath xmlns:m="http://schemas.openxmlformats.org/officeDocument/2006/math">
                    <m:r>
                      <a:rPr lang="en-US" altLang="ar-EG" b="0" i="0"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m:t>
                    </m:r>
                  </m:oMath>
                </a14:m>
                <a:r>
                  <a:rPr lang="en-GB" altLang="ar-EG" dirty="0"/>
                  <a:t> in the current sequence, and position </a:t>
                </a:r>
                <a14:m>
                  <m:oMath xmlns:m="http://schemas.openxmlformats.org/officeDocument/2006/math">
                    <m:r>
                      <a:rPr lang="en-US" altLang="ar-EG" b="0" i="0"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1</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1</m:t>
                    </m:r>
                    <m:r>
                      <a:rPr lang="en-US" altLang="ar-EG" b="0" i="1" smtClean="0">
                        <a:latin typeface="Cambria Math" panose="02040503050406030204" pitchFamily="18" charset="0"/>
                        <a:ea typeface="Cambria Math" panose="02040503050406030204" pitchFamily="18" charset="0"/>
                      </a:rPr>
                      <m:t>)</m:t>
                    </m:r>
                  </m:oMath>
                </a14:m>
                <a:r>
                  <a:rPr lang="en-GB" altLang="ar-EG" dirty="0"/>
                  <a:t> in the initial sequence, similarly, </a:t>
                </a:r>
                <a14:m>
                  <m:oMath xmlns:m="http://schemas.openxmlformats.org/officeDocument/2006/math">
                    <m:r>
                      <a:rPr lang="en-US" altLang="ar-EG" b="0" i="1" smtClean="0">
                        <a:latin typeface="Cambria Math" panose="02040503050406030204" pitchFamily="18" charset="0"/>
                      </a:rPr>
                      <m:t>3</m:t>
                    </m:r>
                  </m:oMath>
                </a14:m>
                <a:r>
                  <a:rPr lang="en-GB" altLang="ar-EG" dirty="0"/>
                  <a:t> holds position </a:t>
                </a:r>
                <a14:m>
                  <m:oMath xmlns:m="http://schemas.openxmlformats.org/officeDocument/2006/math">
                    <m:r>
                      <a:rPr lang="en-US" altLang="ar-EG" b="0" i="0"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m:t>
                    </m:r>
                  </m:oMath>
                </a14:m>
                <a:r>
                  <a:rPr lang="en-GB" altLang="ar-EG" dirty="0"/>
                  <a:t> in the current sequence, and position </a:t>
                </a:r>
                <a14:m>
                  <m:oMath xmlns:m="http://schemas.openxmlformats.org/officeDocument/2006/math">
                    <m:r>
                      <a:rPr lang="en-US" altLang="ar-EG" b="0" i="0" smtClean="0">
                        <a:latin typeface="Cambria Math" panose="02040503050406030204" pitchFamily="18" charset="0"/>
                      </a:rPr>
                      <m:t>(</m:t>
                    </m:r>
                    <m:r>
                      <a:rPr lang="en-US" altLang="ar-EG" b="0" i="1" smtClean="0">
                        <a:latin typeface="Cambria Math" panose="02040503050406030204" pitchFamily="18" charset="0"/>
                      </a:rPr>
                      <m:t>3</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2</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1</m:t>
                    </m:r>
                    <m:r>
                      <a:rPr lang="en-US" altLang="ar-EG" b="0" i="1" smtClean="0">
                        <a:latin typeface="Cambria Math" panose="02040503050406030204" pitchFamily="18" charset="0"/>
                        <a:ea typeface="Cambria Math" panose="02040503050406030204" pitchFamily="18" charset="0"/>
                      </a:rPr>
                      <m:t>)</m:t>
                    </m:r>
                  </m:oMath>
                </a14:m>
                <a:r>
                  <a:rPr lang="en-GB" altLang="ar-EG" dirty="0"/>
                  <a:t> in the initial sequence, and </a:t>
                </a:r>
                <a14:m>
                  <m:oMath xmlns:m="http://schemas.openxmlformats.org/officeDocument/2006/math">
                    <m:r>
                      <a:rPr lang="en-US" altLang="ar-EG" b="0" i="1" smtClean="0">
                        <a:latin typeface="Cambria Math" panose="02040503050406030204" pitchFamily="18" charset="0"/>
                      </a:rPr>
                      <m:t>2</m:t>
                    </m:r>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a14:m>
                <a:r>
                  <a:rPr lang="en-GB" altLang="ar-EG" dirty="0"/>
                  <a:t> holds position </a:t>
                </a:r>
                <a14:m>
                  <m:oMath xmlns:m="http://schemas.openxmlformats.org/officeDocument/2006/math">
                    <m:r>
                      <a:rPr lang="en-US" altLang="ar-EG" b="0" i="0" smtClean="0">
                        <a:latin typeface="Cambria Math" panose="02040503050406030204" pitchFamily="18" charset="0"/>
                      </a:rPr>
                      <m:t>(</m:t>
                    </m:r>
                    <m:r>
                      <a:rPr lang="en-US" altLang="ar-EG" b="0" i="1" smtClean="0">
                        <a:latin typeface="Cambria Math" panose="02040503050406030204" pitchFamily="18" charset="0"/>
                      </a:rPr>
                      <m:t>𝑘</m:t>
                    </m:r>
                    <m:r>
                      <a:rPr lang="en-US" altLang="ar-EG" b="0" i="1" smtClean="0">
                        <a:latin typeface="Cambria Math" panose="02040503050406030204" pitchFamily="18" charset="0"/>
                      </a:rPr>
                      <m:t>)</m:t>
                    </m:r>
                  </m:oMath>
                </a14:m>
                <a:r>
                  <a:rPr lang="en-GB" altLang="ar-EG" dirty="0"/>
                  <a:t> in the current sequence, and position </a:t>
                </a:r>
                <a14:m>
                  <m:oMath xmlns:m="http://schemas.openxmlformats.org/officeDocument/2006/math">
                    <m:r>
                      <a:rPr lang="en-US" altLang="ar-EG" b="0" i="0"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𝑘</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1</m:t>
                    </m:r>
                    <m:r>
                      <a:rPr lang="en-US" altLang="ar-EG" b="0" i="1" smtClean="0">
                        <a:latin typeface="Cambria Math" panose="02040503050406030204" pitchFamily="18" charset="0"/>
                        <a:ea typeface="Cambria Math" panose="02040503050406030204" pitchFamily="18" charset="0"/>
                      </a:rPr>
                      <m:t>)</m:t>
                    </m:r>
                  </m:oMath>
                </a14:m>
                <a:r>
                  <a:rPr lang="en-GB" altLang="ar-EG" dirty="0"/>
                  <a:t> in the initial sequence). Therefore,</a:t>
                </a:r>
                <a:r>
                  <a:rPr lang="en-GB" altLang="ar-EG" baseline="0" dirty="0"/>
                  <a:t> if the final number in the current sequence holds position </a:t>
                </a:r>
                <a14:m>
                  <m:oMath xmlns:m="http://schemas.openxmlformats.org/officeDocument/2006/math">
                    <m:r>
                      <a:rPr lang="en-US" altLang="ar-EG" b="0" i="1" baseline="0" smtClean="0">
                        <a:latin typeface="Cambria Math" panose="02040503050406030204" pitchFamily="18" charset="0"/>
                      </a:rPr>
                      <m:t>𝑘</m:t>
                    </m:r>
                  </m:oMath>
                </a14:m>
                <a:r>
                  <a:rPr lang="en-GB" altLang="ar-EG" dirty="0"/>
                  <a:t>, this number was holding position </a:t>
                </a:r>
                <a14:m>
                  <m:oMath xmlns:m="http://schemas.openxmlformats.org/officeDocument/2006/math">
                    <m:r>
                      <a:rPr lang="en-US" altLang="ar-EG" b="0" i="1" smtClean="0">
                        <a:latin typeface="Cambria Math" panose="02040503050406030204" pitchFamily="18" charset="0"/>
                      </a:rPr>
                      <m:t>2</m:t>
                    </m:r>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a14:m>
                <a:r>
                  <a:rPr lang="en-GB" altLang="ar-EG" dirty="0"/>
                  <a:t> in the previous sequence.</a:t>
                </a:r>
              </a:p>
              <a:p>
                <a:pPr marL="171450" indent="-171450">
                  <a:buFontTx/>
                  <a:buChar char="-"/>
                </a:pPr>
                <a:r>
                  <a:rPr lang="en-GB" altLang="ar-EG" dirty="0"/>
                  <a:t>Since the last sequence has only one number (the wining number) that holds position </a:t>
                </a:r>
                <a14:m>
                  <m:oMath xmlns:m="http://schemas.openxmlformats.org/officeDocument/2006/math">
                    <m:r>
                      <a:rPr lang="en-GB" altLang="ar-EG" i="1" dirty="0" smtClean="0">
                        <a:latin typeface="Cambria Math" panose="02040503050406030204" pitchFamily="18" charset="0"/>
                      </a:rPr>
                      <m:t>1</m:t>
                    </m:r>
                  </m:oMath>
                </a14:m>
                <a:r>
                  <a:rPr lang="en-GB" altLang="ar-EG" dirty="0"/>
                  <a:t> (the only remaining position, i.e. </a:t>
                </a:r>
                <a14:m>
                  <m:oMath xmlns:m="http://schemas.openxmlformats.org/officeDocument/2006/math">
                    <m:r>
                      <a:rPr lang="en-US" altLang="ar-EG" b="0" i="1" smtClean="0">
                        <a:latin typeface="Cambria Math" panose="02040503050406030204" pitchFamily="18" charset="0"/>
                      </a:rPr>
                      <m:t>𝐽</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1</m:t>
                        </m:r>
                      </m:e>
                    </m:d>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a14:m>
                <a:r>
                  <a:rPr lang="en-GB" altLang="ar-EG" dirty="0"/>
                  <a:t>), therefore we can get the original position of this number using this recurrence </a:t>
                </a:r>
                <a14:m>
                  <m:oMath xmlns:m="http://schemas.openxmlformats.org/officeDocument/2006/math">
                    <m:r>
                      <a:rPr lang="en-US" altLang="ar-EG" b="0" i="1" smtClean="0">
                        <a:latin typeface="Cambria Math" panose="02040503050406030204" pitchFamily="18" charset="0"/>
                      </a:rPr>
                      <m:t>𝐽</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2</m:t>
                        </m:r>
                        <m:r>
                          <a:rPr lang="en-US" altLang="ar-EG" b="0" i="1" smtClean="0">
                            <a:latin typeface="Cambria Math" panose="02040503050406030204" pitchFamily="18" charset="0"/>
                          </a:rPr>
                          <m:t>𝑘</m:t>
                        </m:r>
                      </m:e>
                    </m:d>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𝐽</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𝑘</m:t>
                        </m:r>
                      </m:e>
                    </m:d>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a14:m>
                <a:r>
                  <a:rPr lang="en-GB" altLang="ar-EG" dirty="0"/>
                  <a:t>. Recall that, the function </a:t>
                </a:r>
                <a14:m>
                  <m:oMath xmlns:m="http://schemas.openxmlformats.org/officeDocument/2006/math">
                    <m:r>
                      <a:rPr lang="en-US" altLang="ar-EG" b="0" i="1" smtClean="0">
                        <a:latin typeface="Cambria Math" panose="02040503050406030204" pitchFamily="18" charset="0"/>
                      </a:rPr>
                      <m:t>𝐽</m:t>
                    </m:r>
                  </m:oMath>
                </a14:m>
                <a:r>
                  <a:rPr lang="en-GB" altLang="ar-EG" dirty="0"/>
                  <a:t> gets the initial</a:t>
                </a:r>
                <a:r>
                  <a:rPr lang="en-GB" altLang="ar-EG" baseline="0" dirty="0"/>
                  <a:t> position of the wining number which is the same as the wining number because the first sequence starts from </a:t>
                </a:r>
                <a14:m>
                  <m:oMath xmlns:m="http://schemas.openxmlformats.org/officeDocument/2006/math">
                    <m:r>
                      <a:rPr lang="en-US" altLang="ar-EG" b="0" i="1" baseline="0" smtClean="0">
                        <a:latin typeface="Cambria Math" panose="02040503050406030204" pitchFamily="18" charset="0"/>
                      </a:rPr>
                      <m:t>1</m:t>
                    </m:r>
                  </m:oMath>
                </a14:m>
                <a:r>
                  <a:rPr lang="en-GB" altLang="ar-EG" dirty="0"/>
                  <a:t> up</a:t>
                </a:r>
                <a:r>
                  <a:rPr lang="en-GB" altLang="ar-EG" baseline="0" dirty="0"/>
                  <a:t> to </a:t>
                </a:r>
                <a14:m>
                  <m:oMath xmlns:m="http://schemas.openxmlformats.org/officeDocument/2006/math">
                    <m:r>
                      <a:rPr lang="en-US" altLang="ar-EG" b="0" i="1" baseline="0" smtClean="0">
                        <a:latin typeface="Cambria Math" panose="02040503050406030204" pitchFamily="18" charset="0"/>
                      </a:rPr>
                      <m:t>2</m:t>
                    </m:r>
                    <m:r>
                      <a:rPr lang="en-US" altLang="ar-EG" b="0" i="1" baseline="0" smtClean="0">
                        <a:latin typeface="Cambria Math" panose="02040503050406030204" pitchFamily="18" charset="0"/>
                      </a:rPr>
                      <m:t>𝑘</m:t>
                    </m:r>
                  </m:oMath>
                </a14:m>
                <a:r>
                  <a:rPr lang="en-GB" altLang="ar-EG" dirty="0"/>
                  <a:t>.</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3371358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34</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US" altLang="ar-EG" dirty="0"/>
                  <a:t>Now,</a:t>
                </a:r>
                <a:r>
                  <a:rPr lang="en-US" altLang="ar-EG" baseline="0" dirty="0"/>
                  <a:t> let us consider </a:t>
                </a:r>
                <a:r>
                  <a:rPr lang="en-US" altLang="ar-EG" dirty="0"/>
                  <a:t>when </a:t>
                </a:r>
                <a14:m>
                  <m:oMath xmlns:m="http://schemas.openxmlformats.org/officeDocument/2006/math">
                    <m:r>
                      <a:rPr lang="en-US" altLang="ar-EG" b="0" i="1" smtClean="0">
                        <a:latin typeface="Cambria Math" panose="02040503050406030204" pitchFamily="18" charset="0"/>
                      </a:rPr>
                      <m:t>𝑛</m:t>
                    </m:r>
                  </m:oMath>
                </a14:m>
                <a:r>
                  <a:rPr lang="en-GB" altLang="ar-EG" dirty="0"/>
                  <a:t> is odd. </a:t>
                </a:r>
                <a:r>
                  <a:rPr lang="en-US" altLang="ar-EG" dirty="0"/>
                  <a:t>The even numbers will be removed</a:t>
                </a:r>
                <a:r>
                  <a:rPr lang="en-GB" altLang="ar-EG" dirty="0"/>
                  <a:t>. After that number</a:t>
                </a:r>
                <a:r>
                  <a:rPr lang="en-GB" altLang="ar-EG" baseline="0" dirty="0"/>
                  <a:t> </a:t>
                </a:r>
                <a14:m>
                  <m:oMath xmlns:m="http://schemas.openxmlformats.org/officeDocument/2006/math">
                    <m:r>
                      <a:rPr lang="en-US" altLang="ar-EG" b="0" i="1" baseline="0" smtClean="0">
                        <a:latin typeface="Cambria Math" panose="02040503050406030204" pitchFamily="18" charset="0"/>
                      </a:rPr>
                      <m:t>1</m:t>
                    </m:r>
                  </m:oMath>
                </a14:m>
                <a:r>
                  <a:rPr lang="en-GB" altLang="ar-EG" dirty="0"/>
                  <a:t> will removed. Therefore</a:t>
                </a:r>
                <a:r>
                  <a:rPr lang="en-GB" altLang="ar-EG" baseline="0" dirty="0"/>
                  <a:t>, the remaining </a:t>
                </a:r>
                <a14:m>
                  <m:oMath xmlns:m="http://schemas.openxmlformats.org/officeDocument/2006/math">
                    <m:r>
                      <a:rPr lang="en-US" altLang="ar-EG" b="0" i="1" baseline="0" smtClean="0">
                        <a:latin typeface="Cambria Math" panose="02040503050406030204" pitchFamily="18" charset="0"/>
                      </a:rPr>
                      <m:t>𝑘</m:t>
                    </m:r>
                  </m:oMath>
                </a14:m>
                <a:r>
                  <a:rPr lang="en-GB" altLang="ar-EG" baseline="0" dirty="0"/>
                  <a:t> numbers are </a:t>
                </a:r>
                <a14:m>
                  <m:oMath xmlns:m="http://schemas.openxmlformats.org/officeDocument/2006/math">
                    <m:r>
                      <a:rPr lang="en-US" altLang="ar-EG" b="0" i="1" smtClean="0">
                        <a:latin typeface="Cambria Math" panose="02040503050406030204" pitchFamily="18" charset="0"/>
                      </a:rPr>
                      <m:t>3</m:t>
                    </m:r>
                    <m:r>
                      <a:rPr lang="en-US" altLang="ar-EG" b="0" i="1" smtClean="0">
                        <a:latin typeface="Cambria Math" panose="02040503050406030204" pitchFamily="18" charset="0"/>
                      </a:rPr>
                      <m:t>, </m:t>
                    </m:r>
                    <m:r>
                      <a:rPr lang="en-US" altLang="ar-EG" b="0" i="1" smtClean="0">
                        <a:latin typeface="Cambria Math" panose="02040503050406030204" pitchFamily="18" charset="0"/>
                      </a:rPr>
                      <m:t>5</m:t>
                    </m:r>
                    <m:r>
                      <a:rPr lang="en-US" altLang="ar-EG" b="0" i="1" smtClean="0">
                        <a:latin typeface="Cambria Math" panose="02040503050406030204" pitchFamily="18" charset="0"/>
                      </a:rPr>
                      <m:t>, …, </m:t>
                    </m:r>
                    <m:r>
                      <a:rPr lang="en-US" altLang="ar-EG" b="0" i="1" smtClean="0">
                        <a:latin typeface="Cambria Math" panose="02040503050406030204" pitchFamily="18" charset="0"/>
                      </a:rPr>
                      <m:t>2</m:t>
                    </m:r>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a14:m>
                <a:r>
                  <a:rPr lang="en-GB" altLang="ar-EG" baseline="0" dirty="0"/>
                  <a:t>, in positions </a:t>
                </a:r>
                <a14:m>
                  <m:oMath xmlns:m="http://schemas.openxmlformats.org/officeDocument/2006/math">
                    <m:r>
                      <a:rPr lang="en-US" altLang="ar-EG" b="0" i="0" smtClean="0">
                        <a:latin typeface="Cambria Math" panose="02040503050406030204" pitchFamily="18" charset="0"/>
                      </a:rPr>
                      <m:t>1</m:t>
                    </m:r>
                    <m:r>
                      <a:rPr lang="en-US" altLang="ar-EG" b="0" i="1" smtClean="0">
                        <a:latin typeface="Cambria Math" panose="02040503050406030204" pitchFamily="18" charset="0"/>
                      </a:rPr>
                      <m:t>, </m:t>
                    </m:r>
                    <m:r>
                      <a:rPr lang="en-US" altLang="ar-EG" b="0" i="1" smtClean="0">
                        <a:latin typeface="Cambria Math" panose="02040503050406030204" pitchFamily="18" charset="0"/>
                      </a:rPr>
                      <m:t>2</m:t>
                    </m:r>
                    <m:r>
                      <a:rPr lang="en-US" altLang="ar-EG" b="0" i="1" smtClean="0">
                        <a:latin typeface="Cambria Math" panose="02040503050406030204" pitchFamily="18" charset="0"/>
                      </a:rPr>
                      <m:t>, …, </m:t>
                    </m:r>
                    <m:r>
                      <a:rPr lang="en-US" altLang="ar-EG" b="0" i="1" smtClean="0">
                        <a:latin typeface="Cambria Math" panose="02040503050406030204" pitchFamily="18" charset="0"/>
                      </a:rPr>
                      <m:t>𝑘</m:t>
                    </m:r>
                  </m:oMath>
                </a14:m>
                <a:r>
                  <a:rPr lang="en-GB" altLang="ar-EG" baseline="0" dirty="0"/>
                  <a:t>. These numbers were in positions </a:t>
                </a:r>
                <a14:m>
                  <m:oMath xmlns:m="http://schemas.openxmlformats.org/officeDocument/2006/math">
                    <m:r>
                      <a:rPr lang="en-US" altLang="ar-EG" b="0" i="0" smtClean="0">
                        <a:latin typeface="Cambria Math" panose="02040503050406030204" pitchFamily="18" charset="0"/>
                      </a:rPr>
                      <m:t>(</m:t>
                    </m:r>
                    <m:r>
                      <a:rPr lang="en-US" altLang="ar-EG" b="0" i="1" smtClean="0">
                        <a:latin typeface="Cambria Math" panose="02040503050406030204" pitchFamily="18" charset="0"/>
                      </a:rPr>
                      <m:t>3</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1</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1</m:t>
                    </m:r>
                    <m:r>
                      <a:rPr lang="en-US" altLang="ar-EG" b="0" i="1" smtClean="0">
                        <a:latin typeface="Cambria Math" panose="02040503050406030204" pitchFamily="18" charset="0"/>
                        <a:ea typeface="Cambria Math" panose="02040503050406030204" pitchFamily="18" charset="0"/>
                      </a:rPr>
                      <m:t>)</m:t>
                    </m:r>
                  </m:oMath>
                </a14:m>
                <a:r>
                  <a:rPr lang="en-GB" altLang="ar-EG" dirty="0"/>
                  <a:t>, </a:t>
                </a:r>
                <a14:m>
                  <m:oMath xmlns:m="http://schemas.openxmlformats.org/officeDocument/2006/math">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5</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2</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1</m:t>
                        </m:r>
                      </m:e>
                    </m:d>
                    <m:r>
                      <a:rPr lang="en-US" altLang="ar-EG" b="0" i="1" smtClean="0">
                        <a:latin typeface="Cambria Math" panose="02040503050406030204" pitchFamily="18" charset="0"/>
                        <a:ea typeface="Cambria Math" panose="02040503050406030204" pitchFamily="18" charset="0"/>
                      </a:rPr>
                      <m:t>, …,</m:t>
                    </m:r>
                    <m:r>
                      <a:rPr lang="en-US" altLang="ar-EG" b="0" i="0"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𝑘</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1</m:t>
                    </m:r>
                    <m:r>
                      <a:rPr lang="en-US" altLang="ar-EG" b="0" i="1" smtClean="0">
                        <a:latin typeface="Cambria Math" panose="02040503050406030204" pitchFamily="18" charset="0"/>
                        <a:ea typeface="Cambria Math" panose="02040503050406030204" pitchFamily="18" charset="0"/>
                      </a:rPr>
                      <m:t>)</m:t>
                    </m:r>
                  </m:oMath>
                </a14:m>
                <a:r>
                  <a:rPr lang="en-GB" altLang="ar-EG" baseline="0" dirty="0"/>
                  <a:t>.</a:t>
                </a:r>
              </a:p>
              <a:p>
                <a:pPr marL="171450" indent="-171450">
                  <a:buFontTx/>
                  <a:buChar char="-"/>
                </a:pPr>
                <a:r>
                  <a:rPr lang="en-GB" altLang="ar-EG" baseline="0" dirty="0"/>
                  <a:t>Similar to the even case, the recurrence in the odd case can be written as </a:t>
                </a:r>
                <a14:m>
                  <m:oMath xmlns:m="http://schemas.openxmlformats.org/officeDocument/2006/math">
                    <m:r>
                      <a:rPr lang="en-US" altLang="ar-EG" b="0" i="1" smtClean="0">
                        <a:latin typeface="Cambria Math" panose="02040503050406030204" pitchFamily="18" charset="0"/>
                      </a:rPr>
                      <m:t>𝐽</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2</m:t>
                        </m:r>
                        <m:r>
                          <a:rPr lang="en-US" altLang="ar-EG" b="0" i="1" smtClean="0">
                            <a:latin typeface="Cambria Math" panose="02040503050406030204" pitchFamily="18" charset="0"/>
                          </a:rPr>
                          <m:t>𝑘</m:t>
                        </m:r>
                      </m:e>
                    </m:d>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𝐽</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𝑘</m:t>
                        </m:r>
                      </m:e>
                    </m:d>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a14:m>
                <a:r>
                  <a:rPr lang="en-GB" altLang="ar-EG" dirty="0"/>
                  <a:t>. Note that when the sequence contains only two numbers it is clear that the wining</a:t>
                </a:r>
                <a:r>
                  <a:rPr lang="en-GB" altLang="ar-EG" baseline="0" dirty="0"/>
                  <a:t> number is the number that holds position </a:t>
                </a:r>
                <a14:m>
                  <m:oMath xmlns:m="http://schemas.openxmlformats.org/officeDocument/2006/math">
                    <m:r>
                      <a:rPr lang="en-US" altLang="ar-EG" b="0" i="1" baseline="0" smtClean="0">
                        <a:latin typeface="Cambria Math" panose="02040503050406030204" pitchFamily="18" charset="0"/>
                      </a:rPr>
                      <m:t>1</m:t>
                    </m:r>
                  </m:oMath>
                </a14:m>
                <a:r>
                  <a:rPr lang="en-GB" altLang="ar-EG" dirty="0"/>
                  <a:t>, i.e., </a:t>
                </a:r>
                <a14:m>
                  <m:oMath xmlns:m="http://schemas.openxmlformats.org/officeDocument/2006/math">
                    <m:r>
                      <a:rPr lang="en-US" altLang="ar-EG" b="0" i="1" smtClean="0">
                        <a:latin typeface="Cambria Math" panose="02040503050406030204" pitchFamily="18" charset="0"/>
                      </a:rPr>
                      <m:t>𝐽</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2</m:t>
                        </m:r>
                      </m:e>
                    </m:d>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a14:m>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672416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35</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r>
                  <a:rPr lang="en-US" sz="1200" b="0" i="0" u="none" strike="noStrike" kern="1200" baseline="0" dirty="0">
                    <a:solidFill>
                      <a:schemeClr val="tx1"/>
                    </a:solidFill>
                    <a:latin typeface="Times New Roman" panose="02020603050405020304" pitchFamily="18" charset="0"/>
                    <a:ea typeface="+mn-ea"/>
                    <a:cs typeface="+mn-cs"/>
                  </a:rPr>
                  <a:t>- There is an elegant form to compute </a:t>
                </a:r>
                <a14:m>
                  <m:oMath xmlns:m="http://schemas.openxmlformats.org/officeDocument/2006/math">
                    <m:r>
                      <a:rPr lang="en-US" sz="1200" b="0" i="1" u="none" strike="noStrike" kern="1200" baseline="0" dirty="0" smtClean="0">
                        <a:solidFill>
                          <a:schemeClr val="tx1"/>
                        </a:solidFill>
                        <a:latin typeface="Cambria Math" panose="02040503050406030204" pitchFamily="18" charset="0"/>
                        <a:ea typeface="+mn-ea"/>
                        <a:cs typeface="+mn-cs"/>
                      </a:rPr>
                      <m:t>𝐽</m:t>
                    </m:r>
                    <m:r>
                      <a:rPr lang="en-US" sz="1200" b="0" i="1" u="none" strike="noStrike" kern="1200" baseline="0" dirty="0" smtClean="0">
                        <a:solidFill>
                          <a:schemeClr val="tx1"/>
                        </a:solidFill>
                        <a:latin typeface="Cambria Math" panose="02040503050406030204" pitchFamily="18" charset="0"/>
                        <a:ea typeface="+mn-ea"/>
                        <a:cs typeface="+mn-cs"/>
                      </a:rPr>
                      <m:t>(</m:t>
                    </m:r>
                    <m:r>
                      <a:rPr lang="en-US" sz="1200" b="0" i="1" u="none" strike="noStrike" kern="1200" baseline="0" dirty="0" smtClean="0">
                        <a:solidFill>
                          <a:schemeClr val="tx1"/>
                        </a:solidFill>
                        <a:latin typeface="Cambria Math" panose="02040503050406030204" pitchFamily="18" charset="0"/>
                        <a:ea typeface="+mn-ea"/>
                        <a:cs typeface="+mn-cs"/>
                      </a:rPr>
                      <m:t>𝑛</m:t>
                    </m:r>
                    <m:r>
                      <a:rPr lang="en-US" sz="1200" b="0" i="1" u="none" strike="noStrike" kern="1200" baseline="0" dirty="0" smtClean="0">
                        <a:solidFill>
                          <a:schemeClr val="tx1"/>
                        </a:solidFill>
                        <a:latin typeface="Cambria Math" panose="02040503050406030204" pitchFamily="18" charset="0"/>
                        <a:ea typeface="+mn-ea"/>
                        <a:cs typeface="+mn-cs"/>
                      </a:rPr>
                      <m:t>)</m:t>
                    </m:r>
                  </m:oMath>
                </a14:m>
                <a:r>
                  <a:rPr lang="en-US" sz="1200" b="0" i="0" u="none" strike="noStrike" kern="1200" baseline="0" dirty="0">
                    <a:solidFill>
                      <a:schemeClr val="tx1"/>
                    </a:solidFill>
                    <a:latin typeface="Times New Roman" panose="02020603050405020304" pitchFamily="18" charset="0"/>
                    <a:ea typeface="+mn-ea"/>
                    <a:cs typeface="+mn-cs"/>
                  </a:rPr>
                  <a:t> in binary notation</a:t>
                </a:r>
                <a:r>
                  <a:rPr lang="en-US" sz="1200" b="0" i="1" u="none" strike="noStrike" kern="1200" baseline="0" dirty="0">
                    <a:solidFill>
                      <a:schemeClr val="tx1"/>
                    </a:solidFill>
                    <a:latin typeface="Times New Roman" panose="02020603050405020304" pitchFamily="18" charset="0"/>
                    <a:ea typeface="+mn-ea"/>
                    <a:cs typeface="+mn-cs"/>
                  </a:rPr>
                  <a:t>.</a:t>
                </a:r>
                <a:r>
                  <a:rPr lang="en-US" sz="1200" b="0" i="0" u="none" strike="noStrike" kern="1200" baseline="0" dirty="0">
                    <a:solidFill>
                      <a:schemeClr val="tx1"/>
                    </a:solidFill>
                    <a:latin typeface="Times New Roman" panose="02020603050405020304" pitchFamily="18" charset="0"/>
                    <a:ea typeface="+mn-ea"/>
                    <a:cs typeface="+mn-cs"/>
                  </a:rPr>
                  <a:t> It can be obtained by a 1-bit cyclic shift left of </a:t>
                </a:r>
                <a14:m>
                  <m:oMath xmlns:m="http://schemas.openxmlformats.org/officeDocument/2006/math">
                    <m:r>
                      <a:rPr lang="en-US" sz="1200" b="0" i="1" u="none" strike="noStrike" kern="1200" baseline="0" dirty="0" smtClean="0">
                        <a:solidFill>
                          <a:schemeClr val="tx1"/>
                        </a:solidFill>
                        <a:latin typeface="Cambria Math" panose="02040503050406030204" pitchFamily="18" charset="0"/>
                        <a:ea typeface="+mn-ea"/>
                        <a:cs typeface="+mn-cs"/>
                      </a:rPr>
                      <m:t>𝑛</m:t>
                    </m:r>
                  </m:oMath>
                </a14:m>
                <a:r>
                  <a:rPr lang="en-US" sz="1200" b="0" i="1" u="none" strike="noStrike" kern="1200" baseline="0" dirty="0">
                    <a:solidFill>
                      <a:schemeClr val="tx1"/>
                    </a:solidFill>
                    <a:latin typeface="Times New Roman" panose="02020603050405020304" pitchFamily="18" charset="0"/>
                    <a:ea typeface="+mn-ea"/>
                    <a:cs typeface="+mn-cs"/>
                  </a:rPr>
                  <a:t> </a:t>
                </a:r>
                <a:r>
                  <a:rPr lang="en-US" sz="1200" b="0" i="0" u="none" strike="noStrike" kern="1200" baseline="0" dirty="0">
                    <a:solidFill>
                      <a:schemeClr val="tx1"/>
                    </a:solidFill>
                    <a:latin typeface="Times New Roman" panose="02020603050405020304" pitchFamily="18" charset="0"/>
                    <a:ea typeface="+mn-ea"/>
                    <a:cs typeface="+mn-cs"/>
                  </a:rPr>
                  <a:t>itself! For example, </a:t>
                </a:r>
                <a14:m>
                  <m:oMath xmlns:m="http://schemas.openxmlformats.org/officeDocument/2006/math">
                    <m:r>
                      <a:rPr lang="en-US" sz="1200" b="0" i="1" u="none" strike="noStrike" kern="1200" baseline="0" dirty="0" smtClean="0">
                        <a:solidFill>
                          <a:schemeClr val="tx1"/>
                        </a:solidFill>
                        <a:latin typeface="Cambria Math" panose="02040503050406030204" pitchFamily="18" charset="0"/>
                        <a:ea typeface="+mn-ea"/>
                        <a:cs typeface="+mn-cs"/>
                      </a:rPr>
                      <m:t>𝐽</m:t>
                    </m:r>
                    <m:r>
                      <a:rPr lang="en-US" sz="1200" b="0" i="1" u="none" strike="noStrike" kern="1200" baseline="0" dirty="0" smtClean="0">
                        <a:solidFill>
                          <a:schemeClr val="tx1"/>
                        </a:solidFill>
                        <a:latin typeface="Cambria Math" panose="02040503050406030204" pitchFamily="18" charset="0"/>
                        <a:ea typeface="+mn-ea"/>
                        <a:cs typeface="+mn-cs"/>
                      </a:rPr>
                      <m:t>(</m:t>
                    </m:r>
                    <m:r>
                      <a:rPr lang="en-US" sz="1200" b="0" i="1" u="none" strike="noStrike" kern="1200" baseline="0" dirty="0" smtClean="0">
                        <a:solidFill>
                          <a:schemeClr val="tx1"/>
                        </a:solidFill>
                        <a:latin typeface="Cambria Math" panose="02040503050406030204" pitchFamily="18" charset="0"/>
                        <a:ea typeface="+mn-ea"/>
                        <a:cs typeface="+mn-cs"/>
                      </a:rPr>
                      <m:t>41</m:t>
                    </m:r>
                    <m:r>
                      <a:rPr lang="en-US" sz="1200" b="0" i="1" u="none" strike="noStrike" kern="1200" baseline="0" dirty="0" smtClean="0">
                        <a:solidFill>
                          <a:schemeClr val="tx1"/>
                        </a:solidFill>
                        <a:latin typeface="Cambria Math" panose="02040503050406030204" pitchFamily="18" charset="0"/>
                        <a:ea typeface="+mn-ea"/>
                        <a:cs typeface="+mn-cs"/>
                      </a:rPr>
                      <m:t>) = </m:t>
                    </m:r>
                    <m:r>
                      <a:rPr lang="en-US" sz="1200" b="0" i="1" u="none" strike="noStrike" kern="1200" baseline="0" dirty="0" smtClean="0">
                        <a:solidFill>
                          <a:schemeClr val="tx1"/>
                        </a:solidFill>
                        <a:latin typeface="Cambria Math" panose="02040503050406030204" pitchFamily="18" charset="0"/>
                        <a:ea typeface="+mn-ea"/>
                        <a:cs typeface="+mn-cs"/>
                      </a:rPr>
                      <m:t>𝐽</m:t>
                    </m:r>
                    <m:r>
                      <a:rPr lang="en-US" sz="1200" b="0" i="1" u="none" strike="noStrike" kern="1200" baseline="0" dirty="0" smtClean="0">
                        <a:solidFill>
                          <a:schemeClr val="tx1"/>
                        </a:solidFill>
                        <a:latin typeface="Cambria Math" panose="02040503050406030204" pitchFamily="18" charset="0"/>
                        <a:ea typeface="+mn-ea"/>
                        <a:cs typeface="+mn-cs"/>
                      </a:rPr>
                      <m:t>(</m:t>
                    </m:r>
                    <m:r>
                      <a:rPr lang="en-US" sz="1200" b="0" i="1" u="none" strike="noStrike" kern="1200" baseline="0" dirty="0" smtClean="0">
                        <a:solidFill>
                          <a:schemeClr val="tx1"/>
                        </a:solidFill>
                        <a:latin typeface="Cambria Math" panose="02040503050406030204" pitchFamily="18" charset="0"/>
                        <a:ea typeface="+mn-ea"/>
                        <a:cs typeface="+mn-cs"/>
                      </a:rPr>
                      <m:t>101001</m:t>
                    </m:r>
                    <m:r>
                      <a:rPr lang="en-US" sz="1200" b="0" i="1" u="none" strike="noStrike" kern="1200" baseline="0" dirty="0" smtClean="0">
                        <a:solidFill>
                          <a:schemeClr val="tx1"/>
                        </a:solidFill>
                        <a:latin typeface="Cambria Math" panose="02040503050406030204" pitchFamily="18" charset="0"/>
                        <a:ea typeface="+mn-ea"/>
                        <a:cs typeface="+mn-cs"/>
                      </a:rPr>
                      <m:t>) = </m:t>
                    </m:r>
                    <m:r>
                      <a:rPr lang="en-US" sz="1200" b="0" i="1" u="none" strike="noStrike" kern="1200" baseline="0" dirty="0" smtClean="0">
                        <a:solidFill>
                          <a:schemeClr val="tx1"/>
                        </a:solidFill>
                        <a:latin typeface="Cambria Math" panose="02040503050406030204" pitchFamily="18" charset="0"/>
                        <a:ea typeface="+mn-ea"/>
                        <a:cs typeface="+mn-cs"/>
                      </a:rPr>
                      <m:t>010011</m:t>
                    </m:r>
                    <m:r>
                      <a:rPr lang="en-US" sz="1200" b="0" i="1" u="none" strike="noStrike" kern="1200" baseline="0" dirty="0" smtClean="0">
                        <a:solidFill>
                          <a:schemeClr val="tx1"/>
                        </a:solidFill>
                        <a:latin typeface="Cambria Math" panose="02040503050406030204" pitchFamily="18" charset="0"/>
                        <a:ea typeface="+mn-ea"/>
                        <a:cs typeface="+mn-cs"/>
                      </a:rPr>
                      <m:t>= </m:t>
                    </m:r>
                    <m:r>
                      <a:rPr lang="en-US" sz="1200" b="0" i="1" u="none" strike="noStrike" kern="1200" baseline="0" dirty="0" smtClean="0">
                        <a:solidFill>
                          <a:schemeClr val="tx1"/>
                        </a:solidFill>
                        <a:latin typeface="Cambria Math" panose="02040503050406030204" pitchFamily="18" charset="0"/>
                        <a:ea typeface="+mn-ea"/>
                        <a:cs typeface="+mn-cs"/>
                      </a:rPr>
                      <m:t>19</m:t>
                    </m:r>
                  </m:oMath>
                </a14:m>
                <a:r>
                  <a:rPr lang="en-US" sz="1200" b="0" i="0" u="none" strike="noStrike" kern="1200" baseline="0" dirty="0">
                    <a:solidFill>
                      <a:schemeClr val="tx1"/>
                    </a:solidFill>
                    <a:latin typeface="Times New Roman" panose="02020603050405020304" pitchFamily="18" charset="0"/>
                    <a:ea typeface="+mn-ea"/>
                    <a:cs typeface="+mn-cs"/>
                  </a:rPr>
                  <a:t>.</a:t>
                </a:r>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636547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36</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US" altLang="ar-EG" dirty="0"/>
                  <a:t>In this case, the size reduction pattern varies from one iteration of the algorithm to another. Euclid’s algorithm for computing the greatest common divisor is a good example. Here, we encounter a few more examples of this variety.</a:t>
                </a:r>
              </a:p>
              <a:p>
                <a:pPr marL="171450" indent="-171450">
                  <a:buFontTx/>
                  <a:buChar char="-"/>
                </a:pPr>
                <a:endParaRPr lang="en-US" altLang="ar-EG" dirty="0"/>
              </a:p>
              <a:p>
                <a:pPr marL="171450" indent="-171450">
                  <a:buFontTx/>
                  <a:buChar char="-"/>
                </a:pPr>
                <a:endParaRPr lang="en-GB" altLang="ar-EG" dirty="0"/>
              </a:p>
              <a:p>
                <a:pPr marL="171450" indent="-171450">
                  <a:buFontTx/>
                  <a:buChar char="-"/>
                </a:pPr>
                <a:endParaRPr lang="en-GB" altLang="ar-EG" dirty="0"/>
              </a:p>
              <a:p>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1074021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37</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US" altLang="ar-EG" dirty="0"/>
                  <a:t>The selection problem is the problem of finding the </a:t>
                </a:r>
                <a14:m>
                  <m:oMath xmlns:m="http://schemas.openxmlformats.org/officeDocument/2006/math">
                    <m:r>
                      <a:rPr lang="en-US" altLang="ar-EG" i="1" dirty="0" smtClean="0">
                        <a:latin typeface="Cambria Math" panose="02040503050406030204" pitchFamily="18" charset="0"/>
                      </a:rPr>
                      <m:t>𝑘𝑡</m:t>
                    </m:r>
                    <m:r>
                      <a:rPr lang="en-US" altLang="ar-EG" i="1" dirty="0" smtClean="0">
                        <a:latin typeface="Cambria Math" panose="02040503050406030204" pitchFamily="18" charset="0"/>
                      </a:rPr>
                      <m:t>h</m:t>
                    </m:r>
                  </m:oMath>
                </a14:m>
                <a:r>
                  <a:rPr lang="en-US" altLang="ar-EG" dirty="0"/>
                  <a:t> smallest element in a list of </a:t>
                </a:r>
                <a14:m>
                  <m:oMath xmlns:m="http://schemas.openxmlformats.org/officeDocument/2006/math">
                    <m:r>
                      <a:rPr lang="en-US" altLang="ar-EG" i="1" dirty="0" smtClean="0">
                        <a:latin typeface="Cambria Math" panose="02040503050406030204" pitchFamily="18" charset="0"/>
                      </a:rPr>
                      <m:t>𝑛</m:t>
                    </m:r>
                  </m:oMath>
                </a14:m>
                <a:r>
                  <a:rPr lang="en-US" altLang="ar-EG" dirty="0"/>
                  <a:t> numbers. This number is called the </a:t>
                </a:r>
                <a14:m>
                  <m:oMath xmlns:m="http://schemas.openxmlformats.org/officeDocument/2006/math">
                    <m:r>
                      <a:rPr lang="en-US" altLang="ar-EG" i="1" dirty="0" smtClean="0">
                        <a:latin typeface="Cambria Math" panose="02040503050406030204" pitchFamily="18" charset="0"/>
                      </a:rPr>
                      <m:t>𝑘𝑡</m:t>
                    </m:r>
                    <m:r>
                      <a:rPr lang="en-US" altLang="ar-EG" i="1" dirty="0" smtClean="0">
                        <a:latin typeface="Cambria Math" panose="02040503050406030204" pitchFamily="18" charset="0"/>
                      </a:rPr>
                      <m:t>h</m:t>
                    </m:r>
                  </m:oMath>
                </a14:m>
                <a:r>
                  <a:rPr lang="en-US" altLang="ar-EG" dirty="0"/>
                  <a:t> order statistic. Of course, for </a:t>
                </a:r>
                <a14:m>
                  <m:oMath xmlns:m="http://schemas.openxmlformats.org/officeDocument/2006/math">
                    <m:r>
                      <a:rPr lang="en-US" altLang="ar-EG" i="1" dirty="0" smtClean="0">
                        <a:latin typeface="Cambria Math" panose="02040503050406030204" pitchFamily="18" charset="0"/>
                      </a:rPr>
                      <m:t>𝑘</m:t>
                    </m:r>
                    <m:r>
                      <a:rPr lang="en-US" altLang="ar-EG" i="1" dirty="0" smtClean="0">
                        <a:latin typeface="Cambria Math" panose="02040503050406030204" pitchFamily="18" charset="0"/>
                      </a:rPr>
                      <m:t> = </m:t>
                    </m:r>
                    <m:r>
                      <a:rPr lang="en-US" altLang="ar-EG" i="1" dirty="0" smtClean="0">
                        <a:latin typeface="Cambria Math" panose="02040503050406030204" pitchFamily="18" charset="0"/>
                      </a:rPr>
                      <m:t>1</m:t>
                    </m:r>
                  </m:oMath>
                </a14:m>
                <a:r>
                  <a:rPr lang="en-US" altLang="ar-EG" dirty="0"/>
                  <a:t> or </a:t>
                </a:r>
                <a14:m>
                  <m:oMath xmlns:m="http://schemas.openxmlformats.org/officeDocument/2006/math">
                    <m:r>
                      <a:rPr lang="en-US" altLang="ar-EG" i="1" dirty="0" smtClean="0">
                        <a:latin typeface="Cambria Math" panose="02040503050406030204" pitchFamily="18" charset="0"/>
                      </a:rPr>
                      <m:t>𝑘</m:t>
                    </m:r>
                    <m:r>
                      <a:rPr lang="en-US" altLang="ar-EG" i="1" dirty="0" smtClean="0">
                        <a:latin typeface="Cambria Math" panose="02040503050406030204" pitchFamily="18" charset="0"/>
                      </a:rPr>
                      <m:t> = </m:t>
                    </m:r>
                    <m:r>
                      <a:rPr lang="en-US" altLang="ar-EG" i="1" dirty="0" smtClean="0">
                        <a:latin typeface="Cambria Math" panose="02040503050406030204" pitchFamily="18" charset="0"/>
                      </a:rPr>
                      <m:t>𝑛</m:t>
                    </m:r>
                  </m:oMath>
                </a14:m>
                <a:r>
                  <a:rPr lang="en-US" altLang="ar-EG" dirty="0"/>
                  <a:t>, we can simply scan the list in question to find the smallest or largest element, respectively.</a:t>
                </a:r>
              </a:p>
              <a:p>
                <a:pPr marL="171450" indent="-171450">
                  <a:buFontTx/>
                  <a:buChar char="-"/>
                </a:pPr>
                <a:r>
                  <a:rPr lang="en-US" altLang="ar-EG" dirty="0"/>
                  <a:t>A more interesting case of this problem is finding the median (the middle element in a list which is larger than one half of the list’s elements and smaller than the other half). In this case </a:t>
                </a:r>
                <a14:m>
                  <m:oMath xmlns:m="http://schemas.openxmlformats.org/officeDocument/2006/math">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m:t>
                    </m:r>
                  </m:oMath>
                </a14:m>
                <a:r>
                  <a:rPr lang="en-US" altLang="ar-EG" dirty="0"/>
                  <a:t>.</a:t>
                </a:r>
              </a:p>
              <a:p>
                <a:pPr marL="171450" indent="-171450">
                  <a:buFontTx/>
                  <a:buChar char="-"/>
                </a:pPr>
                <a:r>
                  <a:rPr lang="en-US" altLang="ar-EG" dirty="0"/>
                  <a:t>Obviously, we can find the </a:t>
                </a:r>
                <a14:m>
                  <m:oMath xmlns:m="http://schemas.openxmlformats.org/officeDocument/2006/math">
                    <m:r>
                      <a:rPr lang="en-US" altLang="ar-EG" i="1" dirty="0" smtClean="0">
                        <a:latin typeface="Cambria Math" panose="02040503050406030204" pitchFamily="18" charset="0"/>
                      </a:rPr>
                      <m:t>𝑘𝑡</m:t>
                    </m:r>
                    <m:r>
                      <a:rPr lang="en-US" altLang="ar-EG" i="1" dirty="0" smtClean="0">
                        <a:latin typeface="Cambria Math" panose="02040503050406030204" pitchFamily="18" charset="0"/>
                      </a:rPr>
                      <m:t>h</m:t>
                    </m:r>
                  </m:oMath>
                </a14:m>
                <a:r>
                  <a:rPr lang="en-US" altLang="ar-EG" dirty="0"/>
                  <a:t> smallest element in a list by sorting the list first and then selecting the </a:t>
                </a:r>
                <a14:m>
                  <m:oMath xmlns:m="http://schemas.openxmlformats.org/officeDocument/2006/math">
                    <m:r>
                      <a:rPr lang="en-US" altLang="ar-EG" i="1" dirty="0" smtClean="0">
                        <a:latin typeface="Cambria Math" panose="02040503050406030204" pitchFamily="18" charset="0"/>
                      </a:rPr>
                      <m:t>𝑘𝑡</m:t>
                    </m:r>
                    <m:r>
                      <a:rPr lang="en-US" altLang="ar-EG" i="1" dirty="0" smtClean="0">
                        <a:latin typeface="Cambria Math" panose="02040503050406030204" pitchFamily="18" charset="0"/>
                      </a:rPr>
                      <m:t>h</m:t>
                    </m:r>
                  </m:oMath>
                </a14:m>
                <a:r>
                  <a:rPr lang="en-US" altLang="ar-EG" dirty="0"/>
                  <a:t> element in the output of a sorting algorithm. The time of such an algorithm is determined by the efficiency of the sorting algorithm used. Thus, with a fast sorting algorithm such as merge sort (discussed in the next chapter), the algorithm’s efficiency is in </a:t>
                </a:r>
                <a14:m>
                  <m:oMath xmlns:m="http://schemas.openxmlformats.org/officeDocument/2006/math">
                    <m:r>
                      <a:rPr lang="en-US" altLang="ar-EG" i="1" dirty="0" smtClean="0">
                        <a:latin typeface="Cambria Math" panose="02040503050406030204" pitchFamily="18" charset="0"/>
                      </a:rPr>
                      <m:t>𝑂</m:t>
                    </m:r>
                    <m:r>
                      <a:rPr lang="en-US" altLang="ar-EG" i="1" dirty="0" smtClean="0">
                        <a:latin typeface="Cambria Math" panose="02040503050406030204" pitchFamily="18" charset="0"/>
                      </a:rPr>
                      <m:t>(</m:t>
                    </m:r>
                    <m:r>
                      <a:rPr lang="en-US" altLang="ar-EG" i="1" dirty="0" smtClean="0">
                        <a:latin typeface="Cambria Math" panose="02040503050406030204" pitchFamily="18" charset="0"/>
                      </a:rPr>
                      <m:t>𝑛</m:t>
                    </m:r>
                    <m:r>
                      <a:rPr lang="en-US" altLang="ar-EG" b="0" i="1" dirty="0" smtClean="0">
                        <a:latin typeface="Cambria Math" panose="02040503050406030204" pitchFamily="18" charset="0"/>
                      </a:rPr>
                      <m:t> </m:t>
                    </m:r>
                    <m:r>
                      <m:rPr>
                        <m:sty m:val="p"/>
                      </m:rPr>
                      <a:rPr lang="en-US" altLang="ar-EG" i="1" dirty="0" smtClean="0">
                        <a:latin typeface="Cambria Math" panose="02040503050406030204" pitchFamily="18" charset="0"/>
                      </a:rPr>
                      <m:t>log</m:t>
                    </m:r>
                    <m:r>
                      <a:rPr lang="en-US" altLang="ar-EG" i="1" dirty="0" smtClean="0">
                        <a:latin typeface="Cambria Math" panose="02040503050406030204" pitchFamily="18" charset="0"/>
                      </a:rPr>
                      <m:t>⁡</m:t>
                    </m:r>
                    <m:r>
                      <a:rPr lang="en-US" altLang="ar-EG" i="1" dirty="0" smtClean="0">
                        <a:latin typeface="Cambria Math" panose="02040503050406030204" pitchFamily="18" charset="0"/>
                      </a:rPr>
                      <m:t>𝑛</m:t>
                    </m:r>
                    <m:r>
                      <a:rPr lang="en-US" altLang="ar-EG" i="1" dirty="0" smtClean="0">
                        <a:latin typeface="Cambria Math" panose="02040503050406030204" pitchFamily="18" charset="0"/>
                      </a:rPr>
                      <m:t>)</m:t>
                    </m:r>
                  </m:oMath>
                </a14:m>
                <a:r>
                  <a:rPr lang="en-US" altLang="ar-EG" dirty="0"/>
                  <a:t>.</a:t>
                </a:r>
              </a:p>
              <a:p>
                <a:pPr marL="171450" indent="-171450">
                  <a:buFontTx/>
                  <a:buChar char="-"/>
                </a:pPr>
                <a:endParaRPr lang="en-GB" altLang="ar-EG" dirty="0"/>
              </a:p>
              <a:p>
                <a:pPr marL="171450" indent="-171450">
                  <a:buFontTx/>
                  <a:buChar char="-"/>
                </a:pPr>
                <a:endParaRPr lang="en-GB" altLang="ar-EG" dirty="0"/>
              </a:p>
              <a:p>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938941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38</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US" altLang="ar-EG" dirty="0"/>
                  <a:t>Another way is to take advantage of the idea of partitioning a given list around some value </a:t>
                </a:r>
                <a14:m>
                  <m:oMath xmlns:m="http://schemas.openxmlformats.org/officeDocument/2006/math">
                    <m:r>
                      <a:rPr lang="en-US" altLang="ar-EG" i="1" dirty="0" smtClean="0">
                        <a:latin typeface="Cambria Math" panose="02040503050406030204" pitchFamily="18" charset="0"/>
                      </a:rPr>
                      <m:t>𝑝</m:t>
                    </m:r>
                  </m:oMath>
                </a14:m>
                <a:r>
                  <a:rPr lang="en-US" altLang="ar-EG" dirty="0"/>
                  <a:t> (for example, the first element in the list). In this case we have three parts, the left part contains all the elements smaller than or equal to </a:t>
                </a:r>
                <a14:m>
                  <m:oMath xmlns:m="http://schemas.openxmlformats.org/officeDocument/2006/math">
                    <m:r>
                      <a:rPr lang="en-US" altLang="ar-EG" i="1" dirty="0" smtClean="0">
                        <a:latin typeface="Cambria Math" panose="02040503050406030204" pitchFamily="18" charset="0"/>
                      </a:rPr>
                      <m:t>𝑝</m:t>
                    </m:r>
                  </m:oMath>
                </a14:m>
                <a:r>
                  <a:rPr lang="en-US" altLang="ar-EG" dirty="0"/>
                  <a:t>, followed by the pivot </a:t>
                </a:r>
                <a14:m>
                  <m:oMath xmlns:m="http://schemas.openxmlformats.org/officeDocument/2006/math">
                    <m:r>
                      <a:rPr lang="en-US" altLang="ar-EG" i="1" dirty="0" smtClean="0">
                        <a:latin typeface="Cambria Math" panose="02040503050406030204" pitchFamily="18" charset="0"/>
                      </a:rPr>
                      <m:t>𝑝</m:t>
                    </m:r>
                  </m:oMath>
                </a14:m>
                <a:r>
                  <a:rPr lang="en-US" altLang="ar-EG" dirty="0"/>
                  <a:t> itself, followed by all the elements greater than or equal to </a:t>
                </a:r>
                <a14:m>
                  <m:oMath xmlns:m="http://schemas.openxmlformats.org/officeDocument/2006/math">
                    <m:r>
                      <a:rPr lang="en-US" altLang="ar-EG" i="1" dirty="0" smtClean="0">
                        <a:latin typeface="Cambria Math" panose="02040503050406030204" pitchFamily="18" charset="0"/>
                      </a:rPr>
                      <m:t>𝑝</m:t>
                    </m:r>
                  </m:oMath>
                </a14:m>
                <a:r>
                  <a:rPr lang="en-US" altLang="ar-EG" dirty="0"/>
                  <a:t>, as shown above.</a:t>
                </a:r>
              </a:p>
              <a:p>
                <a:pPr marL="171450" indent="-171450">
                  <a:buFontTx/>
                  <a:buChar char="-"/>
                </a:pPr>
                <a:r>
                  <a:rPr lang="en-US" altLang="ar-EG" dirty="0"/>
                  <a:t>Here we use the </a:t>
                </a:r>
                <a:r>
                  <a:rPr lang="en-US" altLang="ar-EG" dirty="0" err="1"/>
                  <a:t>Lomuto</a:t>
                </a:r>
                <a:r>
                  <a:rPr lang="en-US" altLang="ar-EG" dirty="0"/>
                  <a:t> partitioning. The input to this algorithm is an array of </a:t>
                </a:r>
                <a14:m>
                  <m:oMath xmlns:m="http://schemas.openxmlformats.org/officeDocument/2006/math">
                    <m:r>
                      <a:rPr lang="en-US" altLang="ar-EG" b="0" i="1" smtClean="0">
                        <a:latin typeface="Cambria Math" panose="02040503050406030204" pitchFamily="18" charset="0"/>
                      </a:rPr>
                      <m:t>𝑛</m:t>
                    </m:r>
                  </m:oMath>
                </a14:m>
                <a:r>
                  <a:rPr lang="en-US" altLang="ar-EG" dirty="0"/>
                  <a:t> elements — or, more generally, a subarray </a:t>
                </a:r>
                <a14:m>
                  <m:oMath xmlns:m="http://schemas.openxmlformats.org/officeDocument/2006/math">
                    <m:r>
                      <a:rPr lang="en-US" altLang="ar-EG" i="1" dirty="0" smtClean="0">
                        <a:latin typeface="Cambria Math" panose="02040503050406030204" pitchFamily="18" charset="0"/>
                      </a:rPr>
                      <m:t>𝐴</m:t>
                    </m:r>
                    <m:r>
                      <a:rPr lang="en-US" altLang="ar-EG" i="1" dirty="0" smtClean="0">
                        <a:latin typeface="Cambria Math" panose="02040503050406030204" pitchFamily="18" charset="0"/>
                      </a:rPr>
                      <m:t>[</m:t>
                    </m:r>
                    <m:r>
                      <a:rPr lang="en-US" altLang="ar-EG" i="1" dirty="0" err="1" smtClean="0">
                        <a:latin typeface="Cambria Math" panose="02040503050406030204" pitchFamily="18" charset="0"/>
                      </a:rPr>
                      <m:t>𝑙</m:t>
                    </m:r>
                    <m:r>
                      <a:rPr lang="en-US" altLang="ar-EG" i="1" dirty="0" err="1" smtClean="0">
                        <a:latin typeface="Cambria Math" panose="02040503050406030204" pitchFamily="18" charset="0"/>
                      </a:rPr>
                      <m:t>..</m:t>
                    </m:r>
                    <m:r>
                      <a:rPr lang="en-US" altLang="ar-EG" i="1" dirty="0" err="1" smtClean="0">
                        <a:latin typeface="Cambria Math" panose="02040503050406030204" pitchFamily="18" charset="0"/>
                      </a:rPr>
                      <m:t>𝑟</m:t>
                    </m:r>
                    <m:r>
                      <a:rPr lang="en-US" altLang="ar-EG" i="1" dirty="0" smtClean="0">
                        <a:latin typeface="Cambria Math" panose="02040503050406030204" pitchFamily="18" charset="0"/>
                      </a:rPr>
                      <m:t>]</m:t>
                    </m:r>
                  </m:oMath>
                </a14:m>
                <a:r>
                  <a:rPr lang="en-US" altLang="ar-EG" dirty="0"/>
                  <a:t> where </a:t>
                </a:r>
                <a14:m>
                  <m:oMath xmlns:m="http://schemas.openxmlformats.org/officeDocument/2006/math">
                    <m:r>
                      <a:rPr lang="en-US" altLang="ar-EG" i="1" dirty="0" smtClean="0">
                        <a:latin typeface="Cambria Math" panose="02040503050406030204" pitchFamily="18" charset="0"/>
                      </a:rPr>
                      <m:t>(</m:t>
                    </m:r>
                    <m:r>
                      <a:rPr lang="en-US" altLang="ar-EG" i="1" dirty="0" smtClean="0">
                        <a:latin typeface="Cambria Math" panose="02040503050406030204" pitchFamily="18" charset="0"/>
                      </a:rPr>
                      <m:t>0</m:t>
                    </m:r>
                    <m:r>
                      <a:rPr lang="en-US" altLang="ar-EG" i="1" dirty="0" smtClean="0">
                        <a:latin typeface="Cambria Math" panose="02040503050406030204" pitchFamily="18" charset="0"/>
                      </a:rPr>
                      <m:t> ≤ </m:t>
                    </m:r>
                    <m:r>
                      <a:rPr lang="en-US" altLang="ar-EG" i="1" dirty="0" smtClean="0">
                        <a:latin typeface="Cambria Math" panose="02040503050406030204" pitchFamily="18" charset="0"/>
                      </a:rPr>
                      <m:t>𝑙</m:t>
                    </m:r>
                    <m:r>
                      <a:rPr lang="en-US" altLang="ar-EG" i="1" dirty="0" smtClean="0">
                        <a:latin typeface="Cambria Math" panose="02040503050406030204" pitchFamily="18" charset="0"/>
                      </a:rPr>
                      <m:t> ≤ </m:t>
                    </m:r>
                    <m:r>
                      <a:rPr lang="en-US" altLang="ar-EG" i="1" dirty="0" smtClean="0">
                        <a:latin typeface="Cambria Math" panose="02040503050406030204" pitchFamily="18" charset="0"/>
                      </a:rPr>
                      <m:t>𝑟</m:t>
                    </m:r>
                    <m:r>
                      <a:rPr lang="en-US" altLang="ar-EG" i="1" dirty="0" smtClean="0">
                        <a:latin typeface="Cambria Math" panose="02040503050406030204" pitchFamily="18" charset="0"/>
                      </a:rPr>
                      <m:t> ≤ </m:t>
                    </m:r>
                    <m:r>
                      <a:rPr lang="en-US" altLang="ar-EG" i="1" dirty="0" smtClean="0">
                        <a:latin typeface="Cambria Math" panose="02040503050406030204" pitchFamily="18" charset="0"/>
                      </a:rPr>
                      <m:t>𝑛</m:t>
                    </m:r>
                    <m:r>
                      <a:rPr lang="en-US" altLang="ar-EG" i="1" dirty="0" smtClean="0">
                        <a:latin typeface="Cambria Math" panose="02040503050406030204" pitchFamily="18" charset="0"/>
                      </a:rPr>
                      <m:t> − </m:t>
                    </m:r>
                    <m:r>
                      <a:rPr lang="en-US" altLang="ar-EG" i="1" dirty="0" smtClean="0">
                        <a:latin typeface="Cambria Math" panose="02040503050406030204" pitchFamily="18" charset="0"/>
                      </a:rPr>
                      <m:t>1</m:t>
                    </m:r>
                    <m:r>
                      <a:rPr lang="en-US" altLang="ar-EG" i="1" dirty="0" smtClean="0">
                        <a:latin typeface="Cambria Math" panose="02040503050406030204" pitchFamily="18" charset="0"/>
                      </a:rPr>
                      <m:t>)</m:t>
                    </m:r>
                  </m:oMath>
                </a14:m>
                <a:r>
                  <a:rPr lang="en-GB" altLang="ar-EG" dirty="0"/>
                  <a:t>. T</a:t>
                </a:r>
                <a:r>
                  <a:rPr lang="en-US" altLang="ar-EG" dirty="0"/>
                  <a:t>he algorithm scans the subarray </a:t>
                </a:r>
                <a14:m>
                  <m:oMath xmlns:m="http://schemas.openxmlformats.org/officeDocument/2006/math">
                    <m:r>
                      <a:rPr lang="en-US" altLang="ar-EG" i="1" dirty="0" smtClean="0">
                        <a:latin typeface="Cambria Math" panose="02040503050406030204" pitchFamily="18" charset="0"/>
                      </a:rPr>
                      <m:t>𝐴</m:t>
                    </m:r>
                    <m:r>
                      <a:rPr lang="en-US" altLang="ar-EG" i="1" dirty="0" smtClean="0">
                        <a:latin typeface="Cambria Math" panose="02040503050406030204" pitchFamily="18" charset="0"/>
                      </a:rPr>
                      <m:t>[</m:t>
                    </m:r>
                    <m:r>
                      <a:rPr lang="en-US" altLang="ar-EG" i="1" dirty="0" err="1" smtClean="0">
                        <a:latin typeface="Cambria Math" panose="02040503050406030204" pitchFamily="18" charset="0"/>
                      </a:rPr>
                      <m:t>𝑙</m:t>
                    </m:r>
                    <m:r>
                      <a:rPr lang="en-US" altLang="ar-EG" i="1" dirty="0" err="1" smtClean="0">
                        <a:latin typeface="Cambria Math" panose="02040503050406030204" pitchFamily="18" charset="0"/>
                      </a:rPr>
                      <m:t>..</m:t>
                    </m:r>
                    <m:r>
                      <a:rPr lang="en-US" altLang="ar-EG" i="1" dirty="0" err="1" smtClean="0">
                        <a:latin typeface="Cambria Math" panose="02040503050406030204" pitchFamily="18" charset="0"/>
                      </a:rPr>
                      <m:t>𝑟</m:t>
                    </m:r>
                    <m:r>
                      <a:rPr lang="en-US" altLang="ar-EG" i="1" dirty="0" smtClean="0">
                        <a:latin typeface="Cambria Math" panose="02040503050406030204" pitchFamily="18" charset="0"/>
                      </a:rPr>
                      <m:t>]</m:t>
                    </m:r>
                  </m:oMath>
                </a14:m>
                <a:r>
                  <a:rPr lang="en-US" altLang="ar-EG" dirty="0"/>
                  <a:t> left to right, in iterations. On each iteration, it compares the first element in the unknown segment (pointed to by the index </a:t>
                </a:r>
                <a14:m>
                  <m:oMath xmlns:m="http://schemas.openxmlformats.org/officeDocument/2006/math">
                    <m:r>
                      <a:rPr lang="en-US" altLang="ar-EG" i="1" dirty="0" smtClean="0">
                        <a:latin typeface="Cambria Math" panose="02040503050406030204" pitchFamily="18" charset="0"/>
                      </a:rPr>
                      <m:t>𝑖</m:t>
                    </m:r>
                  </m:oMath>
                </a14:m>
                <a:r>
                  <a:rPr lang="en-US" altLang="ar-EG" dirty="0"/>
                  <a:t> in Figure 4.13a) with the pivot </a:t>
                </a:r>
                <a14:m>
                  <m:oMath xmlns:m="http://schemas.openxmlformats.org/officeDocument/2006/math">
                    <m:r>
                      <a:rPr lang="en-US" altLang="ar-EG" i="1" dirty="0" smtClean="0">
                        <a:latin typeface="Cambria Math" panose="02040503050406030204" pitchFamily="18" charset="0"/>
                      </a:rPr>
                      <m:t>𝑝</m:t>
                    </m:r>
                  </m:oMath>
                </a14:m>
                <a:r>
                  <a:rPr lang="en-US" altLang="ar-EG" dirty="0"/>
                  <a:t>. If </a:t>
                </a:r>
                <a14:m>
                  <m:oMath xmlns:m="http://schemas.openxmlformats.org/officeDocument/2006/math">
                    <m:r>
                      <a:rPr lang="en-US" altLang="ar-EG" i="1" dirty="0" smtClean="0">
                        <a:latin typeface="Cambria Math" panose="02040503050406030204" pitchFamily="18" charset="0"/>
                      </a:rPr>
                      <m:t>𝐴</m:t>
                    </m:r>
                    <m:r>
                      <a:rPr lang="en-US" altLang="ar-EG" i="1" dirty="0" smtClean="0">
                        <a:latin typeface="Cambria Math" panose="02040503050406030204" pitchFamily="18" charset="0"/>
                      </a:rPr>
                      <m:t>[</m:t>
                    </m:r>
                    <m:r>
                      <a:rPr lang="en-US" altLang="ar-EG" i="1" dirty="0" err="1" smtClean="0">
                        <a:latin typeface="Cambria Math" panose="02040503050406030204" pitchFamily="18" charset="0"/>
                      </a:rPr>
                      <m:t>𝑖</m:t>
                    </m:r>
                    <m:r>
                      <a:rPr lang="en-US" altLang="ar-EG" i="1" dirty="0" smtClean="0">
                        <a:latin typeface="Cambria Math" panose="02040503050406030204" pitchFamily="18" charset="0"/>
                      </a:rPr>
                      <m:t>]≥ </m:t>
                    </m:r>
                    <m:r>
                      <a:rPr lang="en-US" altLang="ar-EG" i="1" dirty="0" smtClean="0">
                        <a:latin typeface="Cambria Math" panose="02040503050406030204" pitchFamily="18" charset="0"/>
                      </a:rPr>
                      <m:t>𝑝</m:t>
                    </m:r>
                  </m:oMath>
                </a14:m>
                <a:r>
                  <a:rPr lang="en-US" altLang="ar-EG" dirty="0"/>
                  <a:t>, </a:t>
                </a:r>
                <a14:m>
                  <m:oMath xmlns:m="http://schemas.openxmlformats.org/officeDocument/2006/math">
                    <m:r>
                      <a:rPr lang="en-US" altLang="ar-EG" i="1" dirty="0" smtClean="0">
                        <a:latin typeface="Cambria Math" panose="02040503050406030204" pitchFamily="18" charset="0"/>
                      </a:rPr>
                      <m:t>𝑖</m:t>
                    </m:r>
                  </m:oMath>
                </a14:m>
                <a:r>
                  <a:rPr lang="en-US" altLang="ar-EG" dirty="0"/>
                  <a:t> is incremented by</a:t>
                </a:r>
                <a:r>
                  <a:rPr lang="en-US" altLang="ar-EG" baseline="0" dirty="0"/>
                  <a:t> one. </a:t>
                </a:r>
                <a:r>
                  <a:rPr lang="en-US" altLang="ar-EG" dirty="0"/>
                  <a:t>If </a:t>
                </a:r>
                <a14:m>
                  <m:oMath xmlns:m="http://schemas.openxmlformats.org/officeDocument/2006/math">
                    <m:r>
                      <a:rPr lang="en-US" altLang="ar-EG" i="1" dirty="0" smtClean="0">
                        <a:latin typeface="Cambria Math" panose="02040503050406030204" pitchFamily="18" charset="0"/>
                      </a:rPr>
                      <m:t>𝐴</m:t>
                    </m:r>
                    <m:r>
                      <a:rPr lang="en-US" altLang="ar-EG" i="1" dirty="0" smtClean="0">
                        <a:latin typeface="Cambria Math" panose="02040503050406030204" pitchFamily="18" charset="0"/>
                      </a:rPr>
                      <m:t>[</m:t>
                    </m:r>
                    <m:r>
                      <a:rPr lang="en-US" altLang="ar-EG" i="1" dirty="0" err="1" smtClean="0">
                        <a:latin typeface="Cambria Math" panose="02040503050406030204" pitchFamily="18" charset="0"/>
                      </a:rPr>
                      <m:t>𝑖</m:t>
                    </m:r>
                    <m:r>
                      <a:rPr lang="en-US" altLang="ar-EG" i="1" dirty="0" smtClean="0">
                        <a:latin typeface="Cambria Math" panose="02040503050406030204" pitchFamily="18" charset="0"/>
                      </a:rPr>
                      <m:t>]&lt;</m:t>
                    </m:r>
                    <m:r>
                      <a:rPr lang="en-US" altLang="ar-EG" i="1" dirty="0" smtClean="0">
                        <a:latin typeface="Cambria Math" panose="02040503050406030204" pitchFamily="18" charset="0"/>
                      </a:rPr>
                      <m:t>𝑝</m:t>
                    </m:r>
                  </m:oMath>
                </a14:m>
                <a:r>
                  <a:rPr lang="en-US" altLang="ar-EG" dirty="0"/>
                  <a:t>, </a:t>
                </a:r>
                <a14:m>
                  <m:oMath xmlns:m="http://schemas.openxmlformats.org/officeDocument/2006/math">
                    <m:r>
                      <a:rPr lang="en-US" altLang="ar-EG" i="1" dirty="0" smtClean="0">
                        <a:latin typeface="Cambria Math" panose="02040503050406030204" pitchFamily="18" charset="0"/>
                      </a:rPr>
                      <m:t>𝑠</m:t>
                    </m:r>
                  </m:oMath>
                </a14:m>
                <a:r>
                  <a:rPr lang="en-US" altLang="ar-EG" dirty="0"/>
                  <a:t> is incremented by one,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err="1" smtClean="0">
                        <a:latin typeface="Cambria Math" panose="02040503050406030204" pitchFamily="18" charset="0"/>
                      </a:rPr>
                      <m:t>𝑖</m:t>
                    </m:r>
                    <m:r>
                      <a:rPr lang="en-GB" altLang="ar-EG" i="1" dirty="0" smtClean="0">
                        <a:latin typeface="Cambria Math" panose="02040503050406030204" pitchFamily="18" charset="0"/>
                      </a:rPr>
                      <m:t>]</m:t>
                    </m:r>
                  </m:oMath>
                </a14:m>
                <a:r>
                  <a:rPr lang="en-GB" altLang="ar-EG" dirty="0"/>
                  <a:t> and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𝑠</m:t>
                    </m:r>
                    <m:r>
                      <a:rPr lang="en-GB" altLang="ar-EG" i="1" dirty="0" smtClean="0">
                        <a:latin typeface="Cambria Math" panose="02040503050406030204" pitchFamily="18" charset="0"/>
                      </a:rPr>
                      <m:t>]</m:t>
                    </m:r>
                  </m:oMath>
                </a14:m>
                <a:r>
                  <a:rPr lang="en-GB" altLang="ar-EG" dirty="0"/>
                  <a:t> are swapped, and then </a:t>
                </a:r>
                <a14:m>
                  <m:oMath xmlns:m="http://schemas.openxmlformats.org/officeDocument/2006/math">
                    <m:r>
                      <a:rPr lang="en-US" altLang="ar-EG" b="0" i="1" dirty="0" smtClean="0">
                        <a:latin typeface="Cambria Math" panose="02040503050406030204" pitchFamily="18" charset="0"/>
                      </a:rPr>
                      <m:t>𝑖</m:t>
                    </m:r>
                  </m:oMath>
                </a14:m>
                <a:r>
                  <a:rPr lang="en-GB" altLang="ar-EG" dirty="0"/>
                  <a:t> is </a:t>
                </a:r>
                <a:r>
                  <a:rPr lang="en-US" altLang="ar-EG" dirty="0"/>
                  <a:t>incremented by one. </a:t>
                </a:r>
                <a:r>
                  <a:rPr lang="en-GB" altLang="ar-EG" dirty="0"/>
                  <a:t>After no unprocessed elements remain (Figure 4.13b), the algorithm swaps the pivot with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𝑠</m:t>
                    </m:r>
                    <m:r>
                      <a:rPr lang="en-GB" altLang="ar-EG" i="1" dirty="0" smtClean="0">
                        <a:latin typeface="Cambria Math" panose="02040503050406030204" pitchFamily="18" charset="0"/>
                      </a:rPr>
                      <m:t>]</m:t>
                    </m:r>
                  </m:oMath>
                </a14:m>
                <a:r>
                  <a:rPr lang="en-GB" altLang="ar-EG" dirty="0"/>
                  <a:t> to achieve a partition being sought (Figure 4.13c).</a:t>
                </a:r>
              </a:p>
              <a:p>
                <a:pPr marL="171450" indent="-171450">
                  <a:buFontTx/>
                  <a:buChar char="-"/>
                </a:pPr>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2572680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39</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implementing this partitioning procedure.</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1441716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40</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How can we take advantage of a list partition to find the </a:t>
                </a:r>
                <a14:m>
                  <m:oMath xmlns:m="http://schemas.openxmlformats.org/officeDocument/2006/math">
                    <m:r>
                      <a:rPr lang="en-GB" altLang="ar-EG" i="1" dirty="0" smtClean="0">
                        <a:latin typeface="Cambria Math" panose="02040503050406030204" pitchFamily="18" charset="0"/>
                      </a:rPr>
                      <m:t>𝑘𝑡</m:t>
                    </m:r>
                    <m:r>
                      <a:rPr lang="en-GB" altLang="ar-EG" i="1" dirty="0" smtClean="0">
                        <a:latin typeface="Cambria Math" panose="02040503050406030204" pitchFamily="18" charset="0"/>
                      </a:rPr>
                      <m:t>h</m:t>
                    </m:r>
                  </m:oMath>
                </a14:m>
                <a:r>
                  <a:rPr lang="en-GB" altLang="ar-EG" dirty="0"/>
                  <a:t> smallest element in it? Let us assume that the list is implemented as an array whose elements are indexed starting with a </a:t>
                </a:r>
                <a14:m>
                  <m:oMath xmlns:m="http://schemas.openxmlformats.org/officeDocument/2006/math">
                    <m:r>
                      <a:rPr lang="en-GB" altLang="ar-EG" i="1" dirty="0" smtClean="0">
                        <a:latin typeface="Cambria Math" panose="02040503050406030204" pitchFamily="18" charset="0"/>
                      </a:rPr>
                      <m:t>0</m:t>
                    </m:r>
                  </m:oMath>
                </a14:m>
                <a:r>
                  <a:rPr lang="en-GB" altLang="ar-EG" dirty="0"/>
                  <a:t>, and let </a:t>
                </a:r>
                <a14:m>
                  <m:oMath xmlns:m="http://schemas.openxmlformats.org/officeDocument/2006/math">
                    <m:r>
                      <a:rPr lang="en-GB" altLang="ar-EG" i="1" dirty="0" smtClean="0">
                        <a:latin typeface="Cambria Math" panose="02040503050406030204" pitchFamily="18" charset="0"/>
                      </a:rPr>
                      <m:t>𝑠</m:t>
                    </m:r>
                  </m:oMath>
                </a14:m>
                <a:r>
                  <a:rPr lang="en-GB" altLang="ar-EG" dirty="0"/>
                  <a:t> be the partition’s split position, i.e., the index of the array’s element occupied by the pivot after partitioning. If </a:t>
                </a:r>
                <a14:m>
                  <m:oMath xmlns:m="http://schemas.openxmlformats.org/officeDocument/2006/math">
                    <m:r>
                      <a:rPr lang="en-GB" altLang="ar-EG" i="1" dirty="0" smtClean="0">
                        <a:latin typeface="Cambria Math" panose="02040503050406030204" pitchFamily="18" charset="0"/>
                      </a:rPr>
                      <m:t>𝑠</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𝑘</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pivot </a:t>
                </a:r>
                <a14:m>
                  <m:oMath xmlns:m="http://schemas.openxmlformats.org/officeDocument/2006/math">
                    <m:r>
                      <a:rPr lang="en-GB" altLang="ar-EG" i="1" dirty="0" smtClean="0">
                        <a:latin typeface="Cambria Math" panose="02040503050406030204" pitchFamily="18" charset="0"/>
                      </a:rPr>
                      <m:t>𝑝</m:t>
                    </m:r>
                  </m:oMath>
                </a14:m>
                <a:r>
                  <a:rPr lang="en-GB" altLang="ar-EG" dirty="0"/>
                  <a:t> itself is obviously the </a:t>
                </a:r>
                <a14:m>
                  <m:oMath xmlns:m="http://schemas.openxmlformats.org/officeDocument/2006/math">
                    <m:r>
                      <a:rPr lang="en-GB" altLang="ar-EG" i="1" dirty="0" smtClean="0">
                        <a:latin typeface="Cambria Math" panose="02040503050406030204" pitchFamily="18" charset="0"/>
                      </a:rPr>
                      <m:t>𝑘𝑡</m:t>
                    </m:r>
                    <m:r>
                      <a:rPr lang="en-GB" altLang="ar-EG" i="1" dirty="0" smtClean="0">
                        <a:latin typeface="Cambria Math" panose="02040503050406030204" pitchFamily="18" charset="0"/>
                      </a:rPr>
                      <m:t>h</m:t>
                    </m:r>
                  </m:oMath>
                </a14:m>
                <a:r>
                  <a:rPr lang="en-GB" altLang="ar-EG" dirty="0"/>
                  <a:t> smallest element, which solves the problem. If </a:t>
                </a:r>
                <a14:m>
                  <m:oMath xmlns:m="http://schemas.openxmlformats.org/officeDocument/2006/math">
                    <m:r>
                      <a:rPr lang="en-GB" altLang="ar-EG" i="1" dirty="0" smtClean="0">
                        <a:latin typeface="Cambria Math" panose="02040503050406030204" pitchFamily="18" charset="0"/>
                      </a:rPr>
                      <m:t>𝑠</m:t>
                    </m:r>
                    <m:r>
                      <a:rPr lang="en-GB" altLang="ar-EG" i="1" dirty="0" smtClean="0">
                        <a:latin typeface="Cambria Math" panose="02040503050406030204" pitchFamily="18" charset="0"/>
                      </a:rPr>
                      <m:t> &gt; </m:t>
                    </m:r>
                    <m:r>
                      <a:rPr lang="en-GB" altLang="ar-EG" i="1" dirty="0" smtClean="0">
                        <a:latin typeface="Cambria Math" panose="02040503050406030204" pitchFamily="18" charset="0"/>
                      </a:rPr>
                      <m:t>𝑘</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the </a:t>
                </a:r>
                <a14:m>
                  <m:oMath xmlns:m="http://schemas.openxmlformats.org/officeDocument/2006/math">
                    <m:r>
                      <a:rPr lang="en-GB" altLang="ar-EG" i="1" dirty="0" smtClean="0">
                        <a:latin typeface="Cambria Math" panose="02040503050406030204" pitchFamily="18" charset="0"/>
                      </a:rPr>
                      <m:t>𝑘𝑡</m:t>
                    </m:r>
                    <m:r>
                      <a:rPr lang="en-GB" altLang="ar-EG" i="1" dirty="0" smtClean="0">
                        <a:latin typeface="Cambria Math" panose="02040503050406030204" pitchFamily="18" charset="0"/>
                      </a:rPr>
                      <m:t>h</m:t>
                    </m:r>
                  </m:oMath>
                </a14:m>
                <a:r>
                  <a:rPr lang="en-GB" altLang="ar-EG" dirty="0"/>
                  <a:t> smallest element in the entire array can be found as the </a:t>
                </a:r>
                <a14:m>
                  <m:oMath xmlns:m="http://schemas.openxmlformats.org/officeDocument/2006/math">
                    <m:r>
                      <a:rPr lang="en-GB" altLang="ar-EG" i="1" dirty="0" smtClean="0">
                        <a:latin typeface="Cambria Math" panose="02040503050406030204" pitchFamily="18" charset="0"/>
                      </a:rPr>
                      <m:t>𝑘𝑡</m:t>
                    </m:r>
                    <m:r>
                      <a:rPr lang="en-GB" altLang="ar-EG" i="1" dirty="0" smtClean="0">
                        <a:latin typeface="Cambria Math" panose="02040503050406030204" pitchFamily="18" charset="0"/>
                      </a:rPr>
                      <m:t>h</m:t>
                    </m:r>
                  </m:oMath>
                </a14:m>
                <a:r>
                  <a:rPr lang="en-GB" altLang="ar-EG" dirty="0"/>
                  <a:t> smallest element in the left part of the partitioned array. And if </a:t>
                </a:r>
                <a14:m>
                  <m:oMath xmlns:m="http://schemas.openxmlformats.org/officeDocument/2006/math">
                    <m:r>
                      <a:rPr lang="en-GB" altLang="ar-EG" i="1" dirty="0" smtClean="0">
                        <a:latin typeface="Cambria Math" panose="02040503050406030204" pitchFamily="18" charset="0"/>
                      </a:rPr>
                      <m:t>𝑠</m:t>
                    </m:r>
                    <m:r>
                      <a:rPr lang="en-GB" altLang="ar-EG" i="1" dirty="0" smtClean="0">
                        <a:latin typeface="Cambria Math" panose="02040503050406030204" pitchFamily="18" charset="0"/>
                      </a:rPr>
                      <m:t> &lt; </m:t>
                    </m:r>
                    <m:r>
                      <a:rPr lang="en-GB" altLang="ar-EG" i="1" dirty="0" smtClean="0">
                        <a:latin typeface="Cambria Math" panose="02040503050406030204" pitchFamily="18" charset="0"/>
                      </a:rPr>
                      <m:t>𝑘</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it can be found as the </a:t>
                </a:r>
                <a14:m>
                  <m:oMath xmlns:m="http://schemas.openxmlformats.org/officeDocument/2006/math">
                    <m:r>
                      <a:rPr lang="en-GB" altLang="ar-EG" i="1" dirty="0" smtClean="0">
                        <a:latin typeface="Cambria Math" panose="02040503050406030204" pitchFamily="18" charset="0"/>
                      </a:rPr>
                      <m:t>(</m:t>
                    </m:r>
                    <m:r>
                      <a:rPr lang="en-GB" altLang="ar-EG" i="1" dirty="0" smtClean="0">
                        <a:latin typeface="Cambria Math" panose="02040503050406030204" pitchFamily="18" charset="0"/>
                      </a:rPr>
                      <m:t>𝑘</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𝑠</m:t>
                    </m:r>
                    <m:r>
                      <a:rPr lang="en-GB" altLang="ar-EG" i="1" dirty="0" smtClean="0">
                        <a:latin typeface="Cambria Math" panose="02040503050406030204" pitchFamily="18" charset="0"/>
                      </a:rPr>
                      <m:t>)</m:t>
                    </m:r>
                    <m:r>
                      <a:rPr lang="en-GB" altLang="ar-EG" i="1" dirty="0" err="1" smtClean="0">
                        <a:latin typeface="Cambria Math" panose="02040503050406030204" pitchFamily="18" charset="0"/>
                      </a:rPr>
                      <m:t>𝑡</m:t>
                    </m:r>
                    <m:r>
                      <a:rPr lang="en-GB" altLang="ar-EG" i="1" dirty="0" err="1" smtClean="0">
                        <a:latin typeface="Cambria Math" panose="02040503050406030204" pitchFamily="18" charset="0"/>
                      </a:rPr>
                      <m:t>h</m:t>
                    </m:r>
                  </m:oMath>
                </a14:m>
                <a:r>
                  <a:rPr lang="en-GB" altLang="ar-EG" dirty="0"/>
                  <a:t> smallest element in its right part. Thus, if we do not solve the problem outright, we reduce its instance to a smaller one, which can be solved by the same approach, i.e., recursively. This algorithm is called </a:t>
                </a:r>
                <a:r>
                  <a:rPr lang="en-GB" altLang="ar-EG" dirty="0" err="1"/>
                  <a:t>quickselect</a:t>
                </a:r>
                <a:r>
                  <a:rPr lang="en-GB" altLang="ar-EG" dirty="0"/>
                  <a:t>.</a:t>
                </a:r>
              </a:p>
              <a:p>
                <a:pPr marL="171450" indent="-171450">
                  <a:buFontTx/>
                  <a:buChar char="-"/>
                </a:pPr>
                <a:r>
                  <a:rPr lang="en-GB" altLang="ar-EG" dirty="0"/>
                  <a:t>Above, is the </a:t>
                </a:r>
                <a:r>
                  <a:rPr lang="en-GB" altLang="ar-EG" dirty="0" err="1"/>
                  <a:t>quickselect</a:t>
                </a:r>
                <a:r>
                  <a:rPr lang="en-GB" altLang="ar-EG" dirty="0"/>
                  <a:t> algorithm.</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1219711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41</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EXAMPLE Apply the partition-based algorithm to find the median of the following list of nine numbers: 4, 1, 10, 8, 7, 12, 9, 2, 15. Here, </a:t>
                </a:r>
                <a14:m>
                  <m:oMath xmlns:m="http://schemas.openxmlformats.org/officeDocument/2006/math">
                    <m:r>
                      <m:rPr>
                        <m:sty m:val="p"/>
                      </m:rPr>
                      <a:rPr lang="en-US" altLang="ar-EG" b="0" i="0" smtClean="0">
                        <a:latin typeface="Cambria Math" panose="02040503050406030204" pitchFamily="18" charset="0"/>
                      </a:rPr>
                      <m:t>k</m:t>
                    </m:r>
                    <m:r>
                      <a:rPr lang="en-US" altLang="ar-EG" b="0" i="0" smtClean="0">
                        <a:latin typeface="Cambria Math" panose="02040503050406030204" pitchFamily="18" charset="0"/>
                      </a:rPr>
                      <m:t>=</m:t>
                    </m:r>
                    <m:r>
                      <a:rPr lang="en-US" altLang="ar-EG" b="0" i="1" smtClean="0">
                        <a:latin typeface="Cambria Math" panose="02040503050406030204" pitchFamily="18" charset="0"/>
                      </a:rPr>
                      <m:t>⎾</m:t>
                    </m:r>
                    <m:f>
                      <m:fPr>
                        <m:ctrlPr>
                          <a:rPr lang="en-US" altLang="ar-EG" b="0" i="1" smtClean="0">
                            <a:latin typeface="Cambria Math" panose="02040503050406030204" pitchFamily="18" charset="0"/>
                          </a:rPr>
                        </m:ctrlPr>
                      </m:fPr>
                      <m:num>
                        <m:r>
                          <a:rPr lang="en-US" altLang="ar-EG" b="0" i="1" smtClean="0">
                            <a:latin typeface="Cambria Math" panose="02040503050406030204" pitchFamily="18" charset="0"/>
                          </a:rPr>
                          <m:t>9</m:t>
                        </m:r>
                      </m:num>
                      <m:den>
                        <m:r>
                          <a:rPr lang="en-US" altLang="ar-EG" b="0" i="1" smtClean="0">
                            <a:latin typeface="Cambria Math" panose="02040503050406030204" pitchFamily="18" charset="0"/>
                          </a:rPr>
                          <m:t>2</m:t>
                        </m:r>
                      </m:den>
                    </m:f>
                    <m:r>
                      <a:rPr lang="en-US" altLang="ar-EG" b="0" i="1" smtClean="0">
                        <a:latin typeface="Cambria Math" panose="02040503050406030204" pitchFamily="18" charset="0"/>
                      </a:rPr>
                      <m:t>⏋</m:t>
                    </m:r>
                    <m:r>
                      <a:rPr lang="en-US" altLang="ar-EG" b="0" i="1" smtClean="0">
                        <a:latin typeface="Cambria Math" panose="02040503050406030204" pitchFamily="18" charset="0"/>
                      </a:rPr>
                      <m:t>=</m:t>
                    </m:r>
                    <m:r>
                      <a:rPr lang="en-US" altLang="ar-EG" b="0" i="1" smtClean="0">
                        <a:latin typeface="Cambria Math" panose="02040503050406030204" pitchFamily="18" charset="0"/>
                      </a:rPr>
                      <m:t>5</m:t>
                    </m:r>
                  </m:oMath>
                </a14:m>
                <a:r>
                  <a:rPr lang="en-GB" altLang="ar-EG" dirty="0"/>
                  <a:t> and our task is to find the </a:t>
                </a:r>
                <a14:m>
                  <m:oMath xmlns:m="http://schemas.openxmlformats.org/officeDocument/2006/math">
                    <m:r>
                      <a:rPr lang="en-GB" altLang="ar-EG" i="1" dirty="0" smtClean="0">
                        <a:latin typeface="Cambria Math" panose="02040503050406030204" pitchFamily="18" charset="0"/>
                      </a:rPr>
                      <m:t>5</m:t>
                    </m:r>
                    <m:r>
                      <a:rPr lang="en-GB" altLang="ar-EG" i="1" dirty="0" smtClean="0">
                        <a:latin typeface="Cambria Math" panose="02040503050406030204" pitchFamily="18" charset="0"/>
                      </a:rPr>
                      <m:t>𝑡</m:t>
                    </m:r>
                    <m:r>
                      <a:rPr lang="en-GB" altLang="ar-EG" i="1" dirty="0" smtClean="0">
                        <a:latin typeface="Cambria Math" panose="02040503050406030204" pitchFamily="18" charset="0"/>
                      </a:rPr>
                      <m:t>h</m:t>
                    </m:r>
                  </m:oMath>
                </a14:m>
                <a:r>
                  <a:rPr lang="en-GB" altLang="ar-EG" dirty="0"/>
                  <a:t> smallest element in the array.</a:t>
                </a:r>
              </a:p>
              <a:p>
                <a:pPr marL="171450" indent="-171450">
                  <a:buFontTx/>
                  <a:buChar char="-"/>
                </a:pPr>
                <a:r>
                  <a:rPr lang="en-GB" altLang="ar-EG" dirty="0"/>
                  <a:t>Above, we show the pivots in bold.</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323392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5</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14:m>
                  <m:oMath xmlns:m="http://schemas.openxmlformats.org/officeDocument/2006/math">
                    <m:r>
                      <m:rPr>
                        <m:sty m:val="p"/>
                      </m:rPr>
                      <a:rPr lang="pt-BR" sz="1200" b="0" i="1" u="none" strike="noStrike" kern="1200" baseline="0" dirty="0" smtClean="0">
                        <a:solidFill>
                          <a:schemeClr val="tx1"/>
                        </a:solidFill>
                        <a:latin typeface="Cambria Math" panose="02040503050406030204" pitchFamily="18" charset="0"/>
                        <a:ea typeface="+mn-ea"/>
                        <a:cs typeface="+mn-cs"/>
                      </a:rPr>
                      <m:t>gcd</m:t>
                    </m:r>
                    <m:r>
                      <a:rPr lang="pt-BR" sz="1200" b="0" i="1" u="none" strike="noStrike" kern="1200" baseline="0" dirty="0" smtClean="0">
                        <a:solidFill>
                          <a:schemeClr val="tx1"/>
                        </a:solidFill>
                        <a:latin typeface="Cambria Math" panose="02040503050406030204" pitchFamily="18" charset="0"/>
                        <a:ea typeface="+mn-ea"/>
                        <a:cs typeface="+mn-cs"/>
                      </a:rPr>
                      <m:t>⁡(</m:t>
                    </m:r>
                    <m:r>
                      <a:rPr lang="pt-BR" sz="1200" b="0" i="1" u="none" strike="noStrike" kern="1200" baseline="0" dirty="0" smtClean="0">
                        <a:solidFill>
                          <a:schemeClr val="tx1"/>
                        </a:solidFill>
                        <a:latin typeface="Cambria Math" panose="02040503050406030204" pitchFamily="18" charset="0"/>
                        <a:ea typeface="+mn-ea"/>
                        <a:cs typeface="+mn-cs"/>
                      </a:rPr>
                      <m:t>𝑚</m:t>
                    </m:r>
                    <m:r>
                      <a:rPr lang="pt-BR" sz="1200" b="0" i="1" u="none" strike="noStrike" kern="1200" baseline="0" dirty="0" smtClean="0">
                        <a:solidFill>
                          <a:schemeClr val="tx1"/>
                        </a:solidFill>
                        <a:latin typeface="Cambria Math" panose="02040503050406030204" pitchFamily="18" charset="0"/>
                        <a:ea typeface="+mn-ea"/>
                        <a:cs typeface="+mn-cs"/>
                      </a:rPr>
                      <m:t>, </m:t>
                    </m:r>
                    <m:r>
                      <a:rPr lang="pt-BR" sz="1200" b="0" i="1" u="none" strike="noStrike" kern="1200" baseline="0" dirty="0" smtClean="0">
                        <a:solidFill>
                          <a:schemeClr val="tx1"/>
                        </a:solidFill>
                        <a:latin typeface="Cambria Math" panose="02040503050406030204" pitchFamily="18" charset="0"/>
                        <a:ea typeface="+mn-ea"/>
                        <a:cs typeface="+mn-cs"/>
                      </a:rPr>
                      <m:t>𝑛</m:t>
                    </m:r>
                    <m:r>
                      <a:rPr lang="pt-BR" sz="1200" b="0" i="1" u="none" strike="noStrike" kern="1200" baseline="0" dirty="0" smtClean="0">
                        <a:solidFill>
                          <a:schemeClr val="tx1"/>
                        </a:solidFill>
                        <a:latin typeface="Cambria Math" panose="02040503050406030204" pitchFamily="18" charset="0"/>
                        <a:ea typeface="+mn-ea"/>
                        <a:cs typeface="+mn-cs"/>
                      </a:rPr>
                      <m:t>) = </m:t>
                    </m:r>
                    <m:r>
                      <m:rPr>
                        <m:sty m:val="p"/>
                      </m:rPr>
                      <a:rPr lang="pt-BR" sz="1200" b="0" i="1" u="none" strike="noStrike" kern="1200" baseline="0" dirty="0" smtClean="0">
                        <a:solidFill>
                          <a:schemeClr val="tx1"/>
                        </a:solidFill>
                        <a:latin typeface="Cambria Math" panose="02040503050406030204" pitchFamily="18" charset="0"/>
                        <a:ea typeface="+mn-ea"/>
                        <a:cs typeface="+mn-cs"/>
                      </a:rPr>
                      <m:t>gcd</m:t>
                    </m:r>
                    <m:r>
                      <a:rPr lang="pt-BR" sz="1200" b="0" i="1" u="none" strike="noStrike" kern="1200" baseline="0" dirty="0" smtClean="0">
                        <a:solidFill>
                          <a:schemeClr val="tx1"/>
                        </a:solidFill>
                        <a:latin typeface="Cambria Math" panose="02040503050406030204" pitchFamily="18" charset="0"/>
                        <a:ea typeface="+mn-ea"/>
                        <a:cs typeface="+mn-cs"/>
                      </a:rPr>
                      <m:t>⁡(</m:t>
                    </m:r>
                    <m:r>
                      <a:rPr lang="pt-BR" sz="1200" b="0" i="1" u="none" strike="noStrike" kern="1200" baseline="0" dirty="0" smtClean="0">
                        <a:solidFill>
                          <a:schemeClr val="tx1"/>
                        </a:solidFill>
                        <a:latin typeface="Cambria Math" panose="02040503050406030204" pitchFamily="18" charset="0"/>
                        <a:ea typeface="+mn-ea"/>
                        <a:cs typeface="+mn-cs"/>
                      </a:rPr>
                      <m:t>𝑛</m:t>
                    </m:r>
                    <m:r>
                      <a:rPr lang="pt-BR" sz="1200" b="0" i="1" u="none" strike="noStrike" kern="1200" baseline="0" dirty="0" smtClean="0">
                        <a:solidFill>
                          <a:schemeClr val="tx1"/>
                        </a:solidFill>
                        <a:latin typeface="Cambria Math" panose="02040503050406030204" pitchFamily="18" charset="0"/>
                        <a:ea typeface="+mn-ea"/>
                        <a:cs typeface="+mn-cs"/>
                      </a:rPr>
                      <m:t>, </m:t>
                    </m:r>
                    <m:r>
                      <a:rPr lang="pt-BR" sz="1200" b="0" i="1" u="none" strike="noStrike" kern="1200" baseline="0" dirty="0" smtClean="0">
                        <a:solidFill>
                          <a:schemeClr val="tx1"/>
                        </a:solidFill>
                        <a:latin typeface="Cambria Math" panose="02040503050406030204" pitchFamily="18" charset="0"/>
                        <a:ea typeface="+mn-ea"/>
                        <a:cs typeface="+mn-cs"/>
                      </a:rPr>
                      <m:t>𝑚</m:t>
                    </m:r>
                    <m:r>
                      <a:rPr lang="pt-BR" sz="1200" b="0" i="1" u="none" strike="noStrike" kern="1200" baseline="0" dirty="0" smtClean="0">
                        <a:solidFill>
                          <a:schemeClr val="tx1"/>
                        </a:solidFill>
                        <a:latin typeface="Cambria Math" panose="02040503050406030204" pitchFamily="18" charset="0"/>
                        <a:ea typeface="+mn-ea"/>
                        <a:cs typeface="+mn-cs"/>
                      </a:rPr>
                      <m:t> </m:t>
                    </m:r>
                    <m:r>
                      <a:rPr lang="pt-BR" sz="1200" b="0" i="1" u="none" strike="noStrike" kern="1200" baseline="0" dirty="0" smtClean="0">
                        <a:solidFill>
                          <a:schemeClr val="tx1"/>
                        </a:solidFill>
                        <a:latin typeface="Cambria Math" panose="02040503050406030204" pitchFamily="18" charset="0"/>
                        <a:ea typeface="+mn-ea"/>
                        <a:cs typeface="+mn-cs"/>
                      </a:rPr>
                      <m:t>𝑚𝑜𝑑</m:t>
                    </m:r>
                    <m:r>
                      <a:rPr lang="pt-BR" sz="1200" b="0" i="1" u="none" strike="noStrike" kern="1200" baseline="0" dirty="0" smtClean="0">
                        <a:solidFill>
                          <a:schemeClr val="tx1"/>
                        </a:solidFill>
                        <a:latin typeface="Cambria Math" panose="02040503050406030204" pitchFamily="18" charset="0"/>
                        <a:ea typeface="+mn-ea"/>
                        <a:cs typeface="+mn-cs"/>
                      </a:rPr>
                      <m:t> </m:t>
                    </m:r>
                    <m:r>
                      <a:rPr lang="pt-BR" sz="1200" b="0" i="1" u="none" strike="noStrike" kern="1200" baseline="0" dirty="0" smtClean="0">
                        <a:solidFill>
                          <a:schemeClr val="tx1"/>
                        </a:solidFill>
                        <a:latin typeface="Cambria Math" panose="02040503050406030204" pitchFamily="18" charset="0"/>
                        <a:ea typeface="+mn-ea"/>
                        <a:cs typeface="+mn-cs"/>
                      </a:rPr>
                      <m:t>𝑛</m:t>
                    </m:r>
                    <m:r>
                      <a:rPr lang="pt-BR" sz="1200" b="0" i="1" u="none" strike="noStrike" kern="1200" baseline="0" dirty="0" smtClean="0">
                        <a:solidFill>
                          <a:schemeClr val="tx1"/>
                        </a:solidFill>
                        <a:latin typeface="Cambria Math" panose="02040503050406030204" pitchFamily="18" charset="0"/>
                        <a:ea typeface="+mn-ea"/>
                        <a:cs typeface="+mn-cs"/>
                      </a:rPr>
                      <m:t>)</m:t>
                    </m:r>
                  </m:oMath>
                </a14:m>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41406024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42</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Since </a:t>
                </a:r>
                <a14:m>
                  <m:oMath xmlns:m="http://schemas.openxmlformats.org/officeDocument/2006/math">
                    <m:r>
                      <a:rPr lang="en-GB" altLang="ar-EG" i="1" dirty="0" smtClean="0">
                        <a:latin typeface="Cambria Math" panose="02040503050406030204" pitchFamily="18" charset="0"/>
                      </a:rPr>
                      <m:t>𝑠</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2</m:t>
                    </m:r>
                  </m:oMath>
                </a14:m>
                <a:r>
                  <a:rPr lang="en-GB" altLang="ar-EG" dirty="0"/>
                  <a:t> is smaller than </a:t>
                </a:r>
                <a14:m>
                  <m:oMath xmlns:m="http://schemas.openxmlformats.org/officeDocument/2006/math">
                    <m:r>
                      <a:rPr lang="en-GB" altLang="ar-EG" i="1" dirty="0" smtClean="0">
                        <a:latin typeface="Cambria Math" panose="02040503050406030204" pitchFamily="18" charset="0"/>
                      </a:rPr>
                      <m:t>𝑘</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m:t>
                    </m:r>
                    <m:r>
                      <a:rPr lang="en-GB" altLang="ar-EG" i="1" dirty="0" smtClean="0">
                        <a:latin typeface="Cambria Math" panose="02040503050406030204" pitchFamily="18" charset="0"/>
                      </a:rPr>
                      <m:t>4</m:t>
                    </m:r>
                  </m:oMath>
                </a14:m>
                <a:r>
                  <a:rPr lang="en-GB" altLang="ar-EG" dirty="0"/>
                  <a:t>, we proceed with the right part of the array.</a:t>
                </a:r>
                <a:r>
                  <a:rPr lang="en-GB" altLang="ar-EG" baseline="0" dirty="0"/>
                  <a:t> Now s = k − 1= 4, and hence we can stop: the found median is 8, which is greater than 2, 1, 4, and 7 but smaller than 12, 9, 10, and 15.</a:t>
                </a:r>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2317724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43</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How efficient is </a:t>
                </a:r>
                <a:r>
                  <a:rPr lang="en-GB" altLang="ar-EG" dirty="0" err="1"/>
                  <a:t>quickselect</a:t>
                </a:r>
                <a:r>
                  <a:rPr lang="en-GB" altLang="ar-EG" dirty="0"/>
                  <a:t>? Partitioning an </a:t>
                </a:r>
                <a14:m>
                  <m:oMath xmlns:m="http://schemas.openxmlformats.org/officeDocument/2006/math">
                    <m:r>
                      <a:rPr lang="en-GB" altLang="ar-EG" i="1" dirty="0" smtClean="0">
                        <a:latin typeface="Cambria Math" panose="02040503050406030204" pitchFamily="18" charset="0"/>
                      </a:rPr>
                      <m:t>𝑛</m:t>
                    </m:r>
                  </m:oMath>
                </a14:m>
                <a:r>
                  <a:rPr lang="en-GB" altLang="ar-EG" dirty="0"/>
                  <a:t>-element array always requires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key comparisons. If it produces the split that solves the selection problem without requiring more iterations, then for this best case we obtain </a:t>
                </a:r>
                <a14:m>
                  <m:oMath xmlns:m="http://schemas.openxmlformats.org/officeDocument/2006/math">
                    <m:sSub>
                      <m:sSubPr>
                        <m:ctrlPr>
                          <a:rPr lang="en-GB" altLang="ar-EG" i="1" dirty="0" smtClean="0">
                            <a:latin typeface="Cambria Math" panose="02040503050406030204" pitchFamily="18" charset="0"/>
                          </a:rPr>
                        </m:ctrlPr>
                      </m:sSubPr>
                      <m:e>
                        <m:r>
                          <a:rPr lang="en-GB" altLang="ar-EG" i="1" dirty="0" smtClean="0">
                            <a:latin typeface="Cambria Math" panose="02040503050406030204" pitchFamily="18" charset="0"/>
                          </a:rPr>
                          <m:t>𝐶</m:t>
                        </m:r>
                      </m:e>
                      <m:sub>
                        <m:r>
                          <a:rPr lang="en-GB" altLang="ar-EG" i="1" dirty="0" smtClean="0">
                            <a:latin typeface="Cambria Math" panose="02040503050406030204" pitchFamily="18" charset="0"/>
                          </a:rPr>
                          <m:t>𝑏𝑒𝑠𝑡</m:t>
                        </m:r>
                      </m:sub>
                    </m:sSub>
                    <m:r>
                      <a:rPr lang="en-GB" altLang="ar-EG" i="1" dirty="0" smtClean="0">
                        <a:latin typeface="Cambria Math" panose="02040503050406030204" pitchFamily="18" charset="0"/>
                      </a:rPr>
                      <m:t>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m:t>
                    </m:r>
                    <m:r>
                      <a:rPr lang="en-GB" altLang="ar-EG" i="1" dirty="0" smtClean="0">
                        <a:latin typeface="Cambria Math" panose="02040503050406030204" pitchFamily="18" charset="0"/>
                        <a:ea typeface="Cambria Math" panose="02040503050406030204" pitchFamily="18" charset="0"/>
                      </a:rPr>
                      <m:t>𝜃</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oMath>
                </a14:m>
                <a:r>
                  <a:rPr lang="en-GB" altLang="ar-EG" dirty="0"/>
                  <a:t>. Unfortunately, the algorithm can produce an extremely unbalanced partition of a given array, with one part being empty and the other containing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elements. In the worst case, this can happen on each of the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iterations. (For a specific example of the worst-case input, consider, the case of </a:t>
                </a:r>
                <a14:m>
                  <m:oMath xmlns:m="http://schemas.openxmlformats.org/officeDocument/2006/math">
                    <m:r>
                      <a:rPr lang="en-GB" altLang="ar-EG" i="1" dirty="0" smtClean="0">
                        <a:latin typeface="Cambria Math" panose="02040503050406030204" pitchFamily="18" charset="0"/>
                      </a:rPr>
                      <m:t>𝑘</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𝑛</m:t>
                    </m:r>
                  </m:oMath>
                </a14:m>
                <a:r>
                  <a:rPr lang="en-GB" altLang="ar-EG" dirty="0"/>
                  <a:t> and a strictly increasing array). This implies that </a:t>
                </a:r>
                <a14:m>
                  <m:oMath xmlns:m="http://schemas.openxmlformats.org/officeDocument/2006/math">
                    <m:sSub>
                      <m:sSubPr>
                        <m:ctrlPr>
                          <a:rPr lang="en-GB" altLang="ar-EG" i="1" dirty="0" smtClean="0">
                            <a:latin typeface="Cambria Math" panose="02040503050406030204" pitchFamily="18" charset="0"/>
                          </a:rPr>
                        </m:ctrlPr>
                      </m:sSubPr>
                      <m:e>
                        <m:r>
                          <a:rPr lang="en-GB" altLang="ar-EG" i="1" dirty="0" smtClean="0">
                            <a:latin typeface="Cambria Math" panose="02040503050406030204" pitchFamily="18" charset="0"/>
                          </a:rPr>
                          <m:t>𝐶</m:t>
                        </m:r>
                      </m:e>
                      <m:sub>
                        <m:r>
                          <a:rPr lang="en-US" altLang="ar-EG" b="0" i="1" dirty="0" smtClean="0">
                            <a:latin typeface="Cambria Math" panose="02040503050406030204" pitchFamily="18" charset="0"/>
                          </a:rPr>
                          <m:t>𝑤𝑜𝑟𝑠𝑡</m:t>
                        </m:r>
                      </m:sub>
                    </m:sSub>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2</m:t>
                    </m:r>
                    <m:r>
                      <a:rPr lang="en-GB" altLang="ar-EG" i="1" dirty="0" smtClean="0">
                        <a:latin typeface="Cambria Math" panose="02040503050406030204" pitchFamily="18" charset="0"/>
                      </a:rPr>
                      <m:t>) + . . .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2</m:t>
                    </m:r>
                    <m:r>
                      <a:rPr lang="en-GB" altLang="ar-EG" i="1" dirty="0" smtClean="0">
                        <a:latin typeface="Cambria Math" panose="02040503050406030204" pitchFamily="18" charset="0"/>
                      </a:rPr>
                      <m:t> ∈</m:t>
                    </m:r>
                    <m:r>
                      <a:rPr lang="en-GB" altLang="ar-EG" i="1" dirty="0" smtClean="0">
                        <a:latin typeface="Cambria Math" panose="02040503050406030204" pitchFamily="18" charset="0"/>
                        <a:ea typeface="Cambria Math" panose="02040503050406030204" pitchFamily="18" charset="0"/>
                      </a:rPr>
                      <m:t>𝜃</m:t>
                    </m:r>
                    <m:r>
                      <a:rPr lang="en-GB" altLang="ar-EG" i="1" dirty="0" smtClean="0">
                        <a:latin typeface="Cambria Math" panose="02040503050406030204" pitchFamily="18" charset="0"/>
                      </a:rPr>
                      <m:t>(</m:t>
                    </m:r>
                    <m:sSup>
                      <m:sSupPr>
                        <m:ctrlPr>
                          <a:rPr lang="en-GB" altLang="ar-EG" i="1" dirty="0" smtClean="0">
                            <a:latin typeface="Cambria Math" panose="02040503050406030204" pitchFamily="18" charset="0"/>
                          </a:rPr>
                        </m:ctrlPr>
                      </m:sSupPr>
                      <m:e>
                        <m:r>
                          <a:rPr lang="en-US" altLang="ar-EG" b="0" i="1" dirty="0" smtClean="0">
                            <a:latin typeface="Cambria Math" panose="02040503050406030204" pitchFamily="18" charset="0"/>
                          </a:rPr>
                          <m:t>𝑛</m:t>
                        </m:r>
                      </m:e>
                      <m:sup>
                        <m:r>
                          <a:rPr lang="en-US" altLang="ar-EG" b="0" i="1" dirty="0" smtClean="0">
                            <a:latin typeface="Cambria Math" panose="02040503050406030204" pitchFamily="18" charset="0"/>
                          </a:rPr>
                          <m:t>2</m:t>
                        </m:r>
                      </m:sup>
                    </m:sSup>
                    <m:r>
                      <a:rPr lang="en-US" altLang="ar-EG" b="0" i="1" dirty="0" smtClean="0">
                        <a:latin typeface="Cambria Math" panose="02040503050406030204" pitchFamily="18" charset="0"/>
                      </a:rPr>
                      <m:t>)</m:t>
                    </m:r>
                  </m:oMath>
                </a14:m>
                <a:r>
                  <a:rPr lang="en-GB" altLang="ar-EG" dirty="0"/>
                  <a:t>.</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7825276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44</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When we need to search for an element of a given value </a:t>
                </a:r>
                <a14:m>
                  <m:oMath xmlns:m="http://schemas.openxmlformats.org/officeDocument/2006/math">
                    <m:r>
                      <a:rPr lang="en-GB" altLang="ar-EG" i="1" dirty="0" smtClean="0">
                        <a:latin typeface="Cambria Math" panose="02040503050406030204" pitchFamily="18" charset="0"/>
                      </a:rPr>
                      <m:t>𝑣</m:t>
                    </m:r>
                  </m:oMath>
                </a14:m>
                <a:r>
                  <a:rPr lang="en-GB" altLang="ar-EG" dirty="0"/>
                  <a:t> in such a binary search tree, we do it recursively in the following manner. If the tree is empty, the search ends in failure. If the tree is not empty, we compare </a:t>
                </a:r>
                <a14:m>
                  <m:oMath xmlns:m="http://schemas.openxmlformats.org/officeDocument/2006/math">
                    <m:r>
                      <a:rPr lang="en-GB" altLang="ar-EG" i="1" dirty="0" smtClean="0">
                        <a:latin typeface="Cambria Math" panose="02040503050406030204" pitchFamily="18" charset="0"/>
                      </a:rPr>
                      <m:t>𝑣</m:t>
                    </m:r>
                  </m:oMath>
                </a14:m>
                <a:r>
                  <a:rPr lang="en-GB" altLang="ar-EG" dirty="0"/>
                  <a:t> with the tree’s root </a:t>
                </a:r>
                <a14:m>
                  <m:oMath xmlns:m="http://schemas.openxmlformats.org/officeDocument/2006/math">
                    <m:r>
                      <a:rPr lang="en-GB" altLang="ar-EG" i="1" dirty="0" smtClean="0">
                        <a:latin typeface="Cambria Math" panose="02040503050406030204" pitchFamily="18" charset="0"/>
                      </a:rPr>
                      <m:t>𝐾</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𝑟</m:t>
                    </m:r>
                    <m:r>
                      <a:rPr lang="en-GB" altLang="ar-EG" i="1" dirty="0" smtClean="0">
                        <a:latin typeface="Cambria Math" panose="02040503050406030204" pitchFamily="18" charset="0"/>
                      </a:rPr>
                      <m:t>)</m:t>
                    </m:r>
                  </m:oMath>
                </a14:m>
                <a:r>
                  <a:rPr lang="en-GB" altLang="ar-EG" dirty="0"/>
                  <a:t>. If they match, a desired element is found and the search is stopped; if they do not match, we continue with the search in the left subtree of the root if </a:t>
                </a:r>
                <a14:m>
                  <m:oMath xmlns:m="http://schemas.openxmlformats.org/officeDocument/2006/math">
                    <m:r>
                      <a:rPr lang="en-GB" altLang="ar-EG" i="1" dirty="0" smtClean="0">
                        <a:latin typeface="Cambria Math" panose="02040503050406030204" pitchFamily="18" charset="0"/>
                      </a:rPr>
                      <m:t>𝑣</m:t>
                    </m:r>
                    <m:r>
                      <a:rPr lang="en-GB" altLang="ar-EG" i="1" dirty="0" smtClean="0">
                        <a:latin typeface="Cambria Math" panose="02040503050406030204" pitchFamily="18" charset="0"/>
                      </a:rPr>
                      <m:t> &lt; </m:t>
                    </m:r>
                    <m:r>
                      <a:rPr lang="en-GB" altLang="ar-EG" i="1" dirty="0" smtClean="0">
                        <a:latin typeface="Cambria Math" panose="02040503050406030204" pitchFamily="18" charset="0"/>
                      </a:rPr>
                      <m:t>𝐾</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𝑟</m:t>
                    </m:r>
                    <m:r>
                      <a:rPr lang="en-GB" altLang="ar-EG" i="1" dirty="0" smtClean="0">
                        <a:latin typeface="Cambria Math" panose="02040503050406030204" pitchFamily="18" charset="0"/>
                      </a:rPr>
                      <m:t>)</m:t>
                    </m:r>
                  </m:oMath>
                </a14:m>
                <a:r>
                  <a:rPr lang="en-GB" altLang="ar-EG" dirty="0"/>
                  <a:t> and in the right subtree if </a:t>
                </a:r>
                <a14:m>
                  <m:oMath xmlns:m="http://schemas.openxmlformats.org/officeDocument/2006/math">
                    <m:r>
                      <a:rPr lang="en-GB" altLang="ar-EG" i="1" dirty="0" smtClean="0">
                        <a:latin typeface="Cambria Math" panose="02040503050406030204" pitchFamily="18" charset="0"/>
                      </a:rPr>
                      <m:t>𝑣</m:t>
                    </m:r>
                    <m:r>
                      <a:rPr lang="en-GB" altLang="ar-EG" i="1" dirty="0" smtClean="0">
                        <a:latin typeface="Cambria Math" panose="02040503050406030204" pitchFamily="18" charset="0"/>
                      </a:rPr>
                      <m:t> &gt; </m:t>
                    </m:r>
                    <m:r>
                      <a:rPr lang="en-GB" altLang="ar-EG" i="1" dirty="0" smtClean="0">
                        <a:latin typeface="Cambria Math" panose="02040503050406030204" pitchFamily="18" charset="0"/>
                      </a:rPr>
                      <m:t>𝐾</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𝑟</m:t>
                    </m:r>
                    <m:r>
                      <a:rPr lang="en-GB" altLang="ar-EG" i="1" dirty="0" smtClean="0">
                        <a:latin typeface="Cambria Math" panose="02040503050406030204" pitchFamily="18" charset="0"/>
                      </a:rPr>
                      <m:t>)</m:t>
                    </m:r>
                  </m:oMath>
                </a14:m>
                <a:r>
                  <a:rPr lang="en-GB" altLang="ar-EG" dirty="0"/>
                  <a:t>. Thus, on each iteration of the algorithm, the problem of searching in a binary search tree is reduced to searching in a smaller binary search tree. The most sensible measure of the size of a search tree is its height; obviously, the decrease in a tree’s height normally changes from one iteration to another of the binary tree search—thus giving us an excellent example of a variable-size-decrease algorithm.</a:t>
                </a:r>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14698137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45</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the worst case of the binary tree search, the tree is severely skewed. This happens, in particular, if a tree is constructed by successive insertions of an increasing or decreasing sequence of keys (Figure 4.15). The search for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𝑎</m:t>
                        </m:r>
                      </m:e>
                      <m:sub>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Sub>
                  </m:oMath>
                </a14:m>
                <a:r>
                  <a:rPr lang="en-GB" altLang="ar-EG" dirty="0"/>
                  <a:t> in such a tree requires </a:t>
                </a:r>
                <a14:m>
                  <m:oMath xmlns:m="http://schemas.openxmlformats.org/officeDocument/2006/math">
                    <m:r>
                      <a:rPr lang="en-GB" altLang="ar-EG" i="1" dirty="0" smtClean="0">
                        <a:latin typeface="Cambria Math" panose="02040503050406030204" pitchFamily="18" charset="0"/>
                      </a:rPr>
                      <m:t>𝑛</m:t>
                    </m:r>
                  </m:oMath>
                </a14:m>
                <a:r>
                  <a:rPr lang="en-GB" altLang="ar-EG" dirty="0"/>
                  <a:t> comparisons, making the worst-case efficiency of the search operation fall into </a:t>
                </a:r>
                <a14:m>
                  <m:oMath xmlns:m="http://schemas.openxmlformats.org/officeDocument/2006/math">
                    <m:r>
                      <a:rPr lang="el-GR" altLang="ar-EG" i="1" dirty="0" smtClean="0">
                        <a:latin typeface="Cambria Math" panose="02040503050406030204" pitchFamily="18" charset="0"/>
                        <a:ea typeface="Cambria Math" panose="02040503050406030204" pitchFamily="18" charset="0"/>
                      </a:rPr>
                      <m:t>𝜃</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oMath>
                </a14:m>
                <a:r>
                  <a:rPr lang="en-GB" altLang="ar-EG" dirty="0"/>
                  <a:t>. Fortunately, the average-case efficiency turns out to be in </a:t>
                </a:r>
                <a14:m>
                  <m:oMath xmlns:m="http://schemas.openxmlformats.org/officeDocument/2006/math">
                    <m:r>
                      <a:rPr lang="el-GR" altLang="ar-EG" i="1" dirty="0" smtClean="0">
                        <a:latin typeface="Cambria Math" panose="02040503050406030204" pitchFamily="18" charset="0"/>
                        <a:ea typeface="Cambria Math" panose="02040503050406030204" pitchFamily="18" charset="0"/>
                      </a:rPr>
                      <m:t>𝜃</m:t>
                    </m:r>
                    <m:r>
                      <m:rPr>
                        <m:nor/>
                      </m:rPr>
                      <a:rPr lang="en-GB" altLang="ar-EG" i="1" dirty="0" smtClean="0"/>
                      <m:t>(</m:t>
                    </m:r>
                    <m:r>
                      <m:rPr>
                        <m:nor/>
                      </m:rPr>
                      <a:rPr lang="en-GB" altLang="ar-EG" i="1" dirty="0" smtClean="0"/>
                      <m:t>log</m:t>
                    </m:r>
                    <m:r>
                      <m:rPr>
                        <m:nor/>
                      </m:rPr>
                      <a:rPr lang="en-GB" altLang="ar-EG" i="1" dirty="0" smtClean="0"/>
                      <m:t> </m:t>
                    </m:r>
                    <m:r>
                      <m:rPr>
                        <m:nor/>
                      </m:rPr>
                      <a:rPr lang="en-GB" altLang="ar-EG" i="1" dirty="0" smtClean="0"/>
                      <m:t>n</m:t>
                    </m:r>
                    <m:r>
                      <m:rPr>
                        <m:nor/>
                      </m:rPr>
                      <a:rPr lang="en-GB" altLang="ar-EG" i="1" dirty="0" smtClean="0"/>
                      <m:t>)</m:t>
                    </m:r>
                  </m:oMath>
                </a14:m>
                <a:r>
                  <a:rPr lang="en-GB" altLang="ar-EG" dirty="0"/>
                  <a:t>.</a:t>
                </a:r>
              </a:p>
              <a:p>
                <a:pPr marL="171450" indent="-171450">
                  <a:buFontTx/>
                  <a:buChar char="-"/>
                </a:pPr>
                <a:endParaRPr lang="en-GB"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2733329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6</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Insertion sort Follows the decrease-by-one technique, where we assume that the smaller problem of sorting the array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0</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2</m:t>
                    </m:r>
                    <m:r>
                      <a:rPr lang="en-GB" altLang="ar-EG" i="1" dirty="0" smtClean="0">
                        <a:latin typeface="Cambria Math" panose="02040503050406030204" pitchFamily="18" charset="0"/>
                      </a:rPr>
                      <m:t>]</m:t>
                    </m:r>
                  </m:oMath>
                </a14:m>
                <a:r>
                  <a:rPr lang="en-GB" altLang="ar-EG" dirty="0"/>
                  <a:t> has already been solved to give us a sorted array of size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then we find an appropriate position for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 among the sorted elements and insert it there. This is usually done by scanning the sorted subarray from right to left until the first element smaller than or equal to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 is encountered to insert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 right after that element.</a:t>
                </a:r>
              </a:p>
              <a:p>
                <a:pPr marL="171450" indent="-171450">
                  <a:buFontTx/>
                  <a:buChar char="-"/>
                </a:pPr>
                <a:r>
                  <a:rPr lang="en-GB" altLang="ar-EG" dirty="0"/>
                  <a:t>We implement this algorithm bottom up, i.e., iteratively. As shown in Figure 4.4, starting with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 and ending with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a:t>
                </a:r>
              </a:p>
              <a:p>
                <a:pPr marL="171450" indent="-171450">
                  <a:buFontTx/>
                  <a:buChar char="-"/>
                </a:pPr>
                <a:endParaRPr lang="en-GB" altLang="ar-EG" dirty="0"/>
              </a:p>
              <a:p>
                <a:pPr marL="171450" indent="-171450">
                  <a:buFontTx/>
                  <a:buChar char="-"/>
                </a:pPr>
                <a:endParaRPr lang="ar-EG"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35472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7</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a:t>
                </a:r>
              </a:p>
              <a:p>
                <a:pPr marL="171450" indent="-171450">
                  <a:buFontTx/>
                  <a:buChar char="-"/>
                </a:pPr>
                <a:endParaRPr lang="ar-EG"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4140360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9E104C2-32BF-BD4D-392D-91AFDADD8591}"/>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07B0871-4077-463A-B4DA-C339AC06C241}" type="slidenum">
              <a:rPr lang="en-US" altLang="ar-EG" sz="1200"/>
              <a:pPr algn="r"/>
              <a:t>8</a:t>
            </a:fld>
            <a:endParaRPr lang="en-US" altLang="ar-EG" sz="1200"/>
          </a:p>
        </p:txBody>
      </p:sp>
      <p:sp>
        <p:nvSpPr>
          <p:cNvPr id="6147" name="Rectangle 2">
            <a:extLst>
              <a:ext uri="{FF2B5EF4-FFF2-40B4-BE49-F238E27FC236}">
                <a16:creationId xmlns:a16="http://schemas.microsoft.com/office/drawing/2014/main" id="{13E260C2-DDFF-F151-9B73-7F92FF045B5F}"/>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The basic operation of the algorithm is the key comparison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𝑗</m:t>
                    </m:r>
                    <m:r>
                      <a:rPr lang="en-GB" altLang="ar-EG" i="1" dirty="0" smtClean="0">
                        <a:latin typeface="Cambria Math" panose="02040503050406030204" pitchFamily="18" charset="0"/>
                      </a:rPr>
                      <m:t> ]&gt;</m:t>
                    </m:r>
                    <m:r>
                      <a:rPr lang="en-GB" altLang="ar-EG" i="1" dirty="0" smtClean="0">
                        <a:latin typeface="Cambria Math" panose="02040503050406030204" pitchFamily="18" charset="0"/>
                      </a:rPr>
                      <m:t>𝑣</m:t>
                    </m:r>
                  </m:oMath>
                </a14:m>
                <a:r>
                  <a:rPr lang="en-GB" altLang="ar-EG" dirty="0"/>
                  <a:t>. (Why not j ≥ 0? Because it is almost certainly faster than the former in an actual computer implementation. Moreover, it is not germane to the algorithm: a better implementation with a sentinel—see Problem 8 in this section’s exercises—eliminates it altogether,</a:t>
                </a:r>
                <a:r>
                  <a:rPr lang="en-GB" altLang="ar-EG" baseline="0" dirty="0"/>
                  <a:t> we can add an element in the beginning of the of the array and put this element greater than or equal the first element in the list to be sorted. In this case the array will be of size </a:t>
                </a:r>
                <a14:m>
                  <m:oMath xmlns:m="http://schemas.openxmlformats.org/officeDocument/2006/math">
                    <m:r>
                      <a:rPr lang="en-US" altLang="ar-EG" b="0" i="1" baseline="0" dirty="0" smtClean="0">
                        <a:latin typeface="Cambria Math" panose="02040503050406030204" pitchFamily="18" charset="0"/>
                      </a:rPr>
                      <m:t>𝑛</m:t>
                    </m:r>
                    <m:r>
                      <a:rPr lang="en-US" altLang="ar-EG" b="0" i="1" baseline="0" dirty="0" smtClean="0">
                        <a:latin typeface="Cambria Math" panose="02040503050406030204" pitchFamily="18" charset="0"/>
                      </a:rPr>
                      <m:t>+</m:t>
                    </m:r>
                    <m:r>
                      <a:rPr lang="en-US" altLang="ar-EG" b="0" i="1" baseline="0" dirty="0" smtClean="0">
                        <a:latin typeface="Cambria Math" panose="02040503050406030204" pitchFamily="18" charset="0"/>
                      </a:rPr>
                      <m:t>1</m:t>
                    </m:r>
                  </m:oMath>
                </a14:m>
                <a:r>
                  <a:rPr lang="en-GB" altLang="ar-EG" dirty="0"/>
                  <a:t>, and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0</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a:t>
                </a:r>
              </a:p>
              <a:p>
                <a:pPr marL="171450" indent="-171450">
                  <a:buFontTx/>
                  <a:buChar char="-"/>
                </a:pPr>
                <a:r>
                  <a:rPr lang="en-GB" altLang="ar-EG" dirty="0"/>
                  <a:t>The number of key comparisons in this algorithm obviously depends on the nature of the input. In the worst case,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𝑗</m:t>
                    </m:r>
                    <m:r>
                      <a:rPr lang="en-GB" altLang="ar-EG" i="1" dirty="0" smtClean="0">
                        <a:latin typeface="Cambria Math" panose="02040503050406030204" pitchFamily="18" charset="0"/>
                      </a:rPr>
                      <m:t> ]&gt; </m:t>
                    </m:r>
                    <m:r>
                      <a:rPr lang="en-GB" altLang="ar-EG" i="1" dirty="0" smtClean="0">
                        <a:latin typeface="Cambria Math" panose="02040503050406030204" pitchFamily="18" charset="0"/>
                      </a:rPr>
                      <m:t>𝑣</m:t>
                    </m:r>
                  </m:oMath>
                </a14:m>
                <a:r>
                  <a:rPr lang="en-GB" altLang="ar-EG" dirty="0"/>
                  <a:t> is executed the largest number of times, i.e., for every </a:t>
                </a:r>
                <a14:m>
                  <m:oMath xmlns:m="http://schemas.openxmlformats.org/officeDocument/2006/math">
                    <m:r>
                      <a:rPr lang="en-GB" altLang="ar-EG" i="1" dirty="0" smtClean="0">
                        <a:latin typeface="Cambria Math" panose="02040503050406030204" pitchFamily="18" charset="0"/>
                      </a:rPr>
                      <m:t>𝑗</m:t>
                    </m:r>
                    <m:r>
                      <a:rPr lang="en-GB" altLang="ar-EG" i="1" dirty="0" smtClean="0">
                        <a:latin typeface="Cambria Math" panose="02040503050406030204" pitchFamily="18" charset="0"/>
                      </a:rPr>
                      <m:t> = </m:t>
                    </m:r>
                    <m:r>
                      <a:rPr lang="en-GB" altLang="ar-EG" i="1" dirty="0" err="1" smtClean="0">
                        <a:latin typeface="Cambria Math" panose="02040503050406030204" pitchFamily="18" charset="0"/>
                      </a:rPr>
                      <m:t>𝑖</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 . . , </m:t>
                    </m:r>
                    <m:r>
                      <a:rPr lang="en-GB" altLang="ar-EG" i="1" dirty="0" smtClean="0">
                        <a:latin typeface="Cambria Math" panose="02040503050406030204" pitchFamily="18" charset="0"/>
                      </a:rPr>
                      <m:t>0</m:t>
                    </m:r>
                  </m:oMath>
                </a14:m>
                <a:r>
                  <a:rPr lang="en-GB" altLang="ar-EG" dirty="0"/>
                  <a:t>. Since </a:t>
                </a:r>
                <a14:m>
                  <m:oMath xmlns:m="http://schemas.openxmlformats.org/officeDocument/2006/math">
                    <m:r>
                      <a:rPr lang="en-GB" altLang="ar-EG" i="1" dirty="0" smtClean="0">
                        <a:latin typeface="Cambria Math" panose="02040503050406030204" pitchFamily="18" charset="0"/>
                      </a:rPr>
                      <m:t>𝑣</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err="1" smtClean="0">
                        <a:latin typeface="Cambria Math" panose="02040503050406030204" pitchFamily="18" charset="0"/>
                      </a:rPr>
                      <m:t>𝑖</m:t>
                    </m:r>
                    <m:r>
                      <a:rPr lang="en-GB" altLang="ar-EG" i="1" dirty="0" smtClean="0">
                        <a:latin typeface="Cambria Math" panose="02040503050406030204" pitchFamily="18" charset="0"/>
                      </a:rPr>
                      <m:t>]</m:t>
                    </m:r>
                  </m:oMath>
                </a14:m>
                <a:r>
                  <a:rPr lang="en-GB" altLang="ar-EG" dirty="0"/>
                  <a:t>, it happens if and only if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𝑗</m:t>
                    </m:r>
                    <m:r>
                      <a:rPr lang="en-GB" altLang="ar-EG" i="1" dirty="0" smtClean="0">
                        <a:latin typeface="Cambria Math" panose="02040503050406030204" pitchFamily="18" charset="0"/>
                      </a:rPr>
                      <m:t> ]&gt;</m:t>
                    </m:r>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err="1" smtClean="0">
                        <a:latin typeface="Cambria Math" panose="02040503050406030204" pitchFamily="18" charset="0"/>
                      </a:rPr>
                      <m:t>𝑖</m:t>
                    </m:r>
                    <m:r>
                      <a:rPr lang="en-GB" altLang="ar-EG" i="1" dirty="0" smtClean="0">
                        <a:latin typeface="Cambria Math" panose="02040503050406030204" pitchFamily="18" charset="0"/>
                      </a:rPr>
                      <m:t>]</m:t>
                    </m:r>
                  </m:oMath>
                </a14:m>
                <a:r>
                  <a:rPr lang="en-GB" altLang="ar-EG" dirty="0"/>
                  <a:t> for </a:t>
                </a:r>
                <a14:m>
                  <m:oMath xmlns:m="http://schemas.openxmlformats.org/officeDocument/2006/math">
                    <m:r>
                      <a:rPr lang="en-GB" altLang="ar-EG" i="1" dirty="0" smtClean="0">
                        <a:latin typeface="Cambria Math" panose="02040503050406030204" pitchFamily="18" charset="0"/>
                      </a:rPr>
                      <m:t>𝑗</m:t>
                    </m:r>
                    <m:r>
                      <a:rPr lang="en-GB" altLang="ar-EG" i="1" dirty="0" smtClean="0">
                        <a:latin typeface="Cambria Math" panose="02040503050406030204" pitchFamily="18" charset="0"/>
                      </a:rPr>
                      <m:t> = </m:t>
                    </m:r>
                    <m:r>
                      <a:rPr lang="en-GB" altLang="ar-EG" i="1" dirty="0" err="1" smtClean="0">
                        <a:latin typeface="Cambria Math" panose="02040503050406030204" pitchFamily="18" charset="0"/>
                      </a:rPr>
                      <m:t>𝑖</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 . . , </m:t>
                    </m:r>
                    <m:r>
                      <a:rPr lang="en-GB" altLang="ar-EG" i="1" dirty="0" smtClean="0">
                        <a:latin typeface="Cambria Math" panose="02040503050406030204" pitchFamily="18" charset="0"/>
                      </a:rPr>
                      <m:t>0</m:t>
                    </m:r>
                  </m:oMath>
                </a14:m>
                <a:r>
                  <a:rPr lang="en-GB" altLang="ar-EG" dirty="0"/>
                  <a:t>. Thus, for the worst-case input, we get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0</m:t>
                    </m:r>
                    <m:r>
                      <a:rPr lang="en-GB" altLang="ar-EG" i="1" dirty="0" smtClean="0">
                        <a:latin typeface="Cambria Math" panose="02040503050406030204" pitchFamily="18" charset="0"/>
                      </a:rPr>
                      <m:t>]&gt;</m:t>
                    </m:r>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 (for </a:t>
                </a:r>
                <a:r>
                  <a:rPr lang="en-GB" altLang="ar-EG" dirty="0" err="1"/>
                  <a:t>i</a:t>
                </a:r>
                <a:r>
                  <a:rPr lang="en-GB" altLang="ar-EG" dirty="0"/>
                  <a:t> = 1),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]&gt;</m:t>
                    </m:r>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2</m:t>
                    </m:r>
                    <m:r>
                      <a:rPr lang="en-GB" altLang="ar-EG" i="1" dirty="0" smtClean="0">
                        <a:latin typeface="Cambria Math" panose="02040503050406030204" pitchFamily="18" charset="0"/>
                      </a:rPr>
                      <m:t>]</m:t>
                    </m:r>
                  </m:oMath>
                </a14:m>
                <a:r>
                  <a:rPr lang="en-GB" altLang="ar-EG" dirty="0"/>
                  <a:t> (for </a:t>
                </a:r>
                <a:r>
                  <a:rPr lang="en-GB" altLang="ar-EG" dirty="0" err="1"/>
                  <a:t>i</a:t>
                </a:r>
                <a:r>
                  <a:rPr lang="en-GB" altLang="ar-EG" dirty="0"/>
                  <a:t> = 2), . . . ,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2</m:t>
                    </m:r>
                    <m:r>
                      <a:rPr lang="en-GB" altLang="ar-EG" i="1" dirty="0" smtClean="0">
                        <a:latin typeface="Cambria Math" panose="02040503050406030204" pitchFamily="18" charset="0"/>
                      </a:rPr>
                      <m:t>]&gt;</m:t>
                    </m:r>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 (for </a:t>
                </a:r>
                <a14:m>
                  <m:oMath xmlns:m="http://schemas.openxmlformats.org/officeDocument/2006/math">
                    <m:r>
                      <a:rPr lang="en-GB" altLang="ar-EG" i="1" dirty="0" smtClean="0">
                        <a:latin typeface="Cambria Math" panose="02040503050406030204" pitchFamily="18" charset="0"/>
                      </a:rPr>
                      <m:t>𝑖</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In other words, the worst-case input is an array of strictly decreasing values. The number of key comparisons for such an input is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𝐶</m:t>
                        </m:r>
                      </m:e>
                      <m:sub>
                        <m:r>
                          <a:rPr lang="en-US" altLang="ar-EG" b="0" i="1" smtClean="0">
                            <a:latin typeface="Cambria Math" panose="02040503050406030204" pitchFamily="18" charset="0"/>
                          </a:rPr>
                          <m:t>𝑤𝑜𝑟𝑠𝑡</m:t>
                        </m:r>
                      </m:sub>
                    </m:sSub>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e>
                    </m:d>
                    <m:r>
                      <a:rPr lang="en-US" altLang="ar-EG" b="0" i="1" smtClean="0">
                        <a:latin typeface="Cambria Math" panose="02040503050406030204" pitchFamily="18" charset="0"/>
                      </a:rPr>
                      <m:t>=</m:t>
                    </m:r>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𝑖</m:t>
                        </m:r>
                        <m:r>
                          <a:rPr lang="en-US" altLang="ar-EG" b="0" i="1" smtClean="0">
                            <a:latin typeface="Cambria Math" panose="02040503050406030204" pitchFamily="18" charset="0"/>
                          </a:rPr>
                          <m:t>=</m:t>
                        </m:r>
                        <m:r>
                          <m:rPr>
                            <m:brk m:alnAt="23"/>
                          </m:rPr>
                          <a:rPr lang="en-US" altLang="ar-EG" b="0" i="1" smtClean="0">
                            <a:latin typeface="Cambria Math" panose="02040503050406030204" pitchFamily="18" charset="0"/>
                          </a:rPr>
                          <m:t>1</m:t>
                        </m:r>
                      </m:sub>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p>
                      <m:e>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𝑗</m:t>
                            </m:r>
                            <m:r>
                              <a:rPr lang="en-US" altLang="ar-EG" b="0" i="1" smtClean="0">
                                <a:latin typeface="Cambria Math" panose="02040503050406030204" pitchFamily="18" charset="0"/>
                              </a:rPr>
                              <m:t>=</m:t>
                            </m:r>
                            <m:r>
                              <m:rPr>
                                <m:brk m:alnAt="23"/>
                              </m:rPr>
                              <a:rPr lang="en-US" altLang="ar-EG" b="0" i="1" smtClean="0">
                                <a:latin typeface="Cambria Math" panose="02040503050406030204" pitchFamily="18" charset="0"/>
                              </a:rPr>
                              <m:t>0</m:t>
                            </m:r>
                          </m:sub>
                          <m:sup>
                            <m:r>
                              <a:rPr lang="en-US" altLang="ar-EG" b="0" i="1" smtClean="0">
                                <a:latin typeface="Cambria Math" panose="02040503050406030204" pitchFamily="18" charset="0"/>
                              </a:rPr>
                              <m:t>𝑖</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p>
                          <m:e>
                            <m:r>
                              <a:rPr lang="en-US" altLang="ar-EG" b="0" i="1" smtClean="0">
                                <a:latin typeface="Cambria Math" panose="02040503050406030204" pitchFamily="18" charset="0"/>
                              </a:rPr>
                              <m:t>1</m:t>
                            </m:r>
                          </m:e>
                        </m:nary>
                      </m:e>
                    </m:nary>
                    <m:r>
                      <a:rPr lang="en-US" altLang="ar-EG" b="0" i="1" smtClean="0">
                        <a:latin typeface="Cambria Math" panose="02040503050406030204" pitchFamily="18" charset="0"/>
                      </a:rPr>
                      <m:t>=</m:t>
                    </m:r>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𝑖</m:t>
                        </m:r>
                        <m:r>
                          <a:rPr lang="en-US" altLang="ar-EG" b="0" i="1" smtClean="0">
                            <a:latin typeface="Cambria Math" panose="02040503050406030204" pitchFamily="18" charset="0"/>
                          </a:rPr>
                          <m:t>=</m:t>
                        </m:r>
                        <m:r>
                          <m:rPr>
                            <m:brk m:alnAt="23"/>
                          </m:rPr>
                          <a:rPr lang="en-US" altLang="ar-EG" b="0" i="1" smtClean="0">
                            <a:latin typeface="Cambria Math" panose="02040503050406030204" pitchFamily="18" charset="0"/>
                          </a:rPr>
                          <m:t>1</m:t>
                        </m:r>
                      </m:sub>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p>
                      <m:e>
                        <m:r>
                          <a:rPr lang="en-US" altLang="ar-EG" b="0" i="1" smtClean="0">
                            <a:latin typeface="Cambria Math" panose="02040503050406030204" pitchFamily="18" charset="0"/>
                          </a:rPr>
                          <m:t>𝑖</m:t>
                        </m:r>
                      </m:e>
                    </m:nary>
                    <m:r>
                      <a:rPr lang="en-US" altLang="ar-EG" b="0" i="1" smtClean="0">
                        <a:latin typeface="Cambria Math" panose="02040503050406030204" pitchFamily="18" charset="0"/>
                      </a:rPr>
                      <m:t>=</m:t>
                    </m:r>
                    <m:f>
                      <m:fPr>
                        <m:ctrlPr>
                          <a:rPr lang="en-US" altLang="ar-EG" b="0" i="1" smtClean="0">
                            <a:latin typeface="Cambria Math" panose="02040503050406030204" pitchFamily="18" charset="0"/>
                          </a:rPr>
                        </m:ctrlPr>
                      </m:fPr>
                      <m:num>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e>
                        </m:d>
                        <m:r>
                          <a:rPr lang="en-US" altLang="ar-EG" b="0" i="1" smtClean="0">
                            <a:latin typeface="Cambria Math" panose="02040503050406030204" pitchFamily="18" charset="0"/>
                          </a:rPr>
                          <m:t>𝑛</m:t>
                        </m:r>
                      </m:num>
                      <m:den>
                        <m:r>
                          <a:rPr lang="en-US" altLang="ar-EG" b="0" i="1" smtClean="0">
                            <a:latin typeface="Cambria Math" panose="02040503050406030204" pitchFamily="18" charset="0"/>
                          </a:rPr>
                          <m:t>2</m:t>
                        </m:r>
                      </m:den>
                    </m:f>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𝜃</m:t>
                    </m:r>
                    <m:d>
                      <m:dPr>
                        <m:ctrlPr>
                          <a:rPr lang="en-US" altLang="ar-EG" b="0" i="1" smtClean="0">
                            <a:latin typeface="Cambria Math" panose="02040503050406030204" pitchFamily="18" charset="0"/>
                            <a:ea typeface="Cambria Math" panose="02040503050406030204" pitchFamily="18" charset="0"/>
                          </a:rPr>
                        </m:ctrlPr>
                      </m:dPr>
                      <m:e>
                        <m:sSup>
                          <m:sSupPr>
                            <m:ctrlPr>
                              <a:rPr lang="en-US" altLang="ar-EG" b="0" i="1" smtClean="0">
                                <a:latin typeface="Cambria Math" panose="02040503050406030204" pitchFamily="18" charset="0"/>
                                <a:ea typeface="Cambria Math" panose="02040503050406030204" pitchFamily="18" charset="0"/>
                              </a:rPr>
                            </m:ctrlPr>
                          </m:sSupPr>
                          <m:e>
                            <m:r>
                              <a:rPr lang="en-US" altLang="ar-EG" b="0" i="1" smtClean="0">
                                <a:latin typeface="Cambria Math" panose="02040503050406030204" pitchFamily="18" charset="0"/>
                                <a:ea typeface="Cambria Math" panose="02040503050406030204" pitchFamily="18" charset="0"/>
                              </a:rPr>
                              <m:t>𝑛</m:t>
                            </m:r>
                          </m:e>
                          <m:sup>
                            <m:r>
                              <a:rPr lang="en-US" altLang="ar-EG" b="0" i="1" smtClean="0">
                                <a:latin typeface="Cambria Math" panose="02040503050406030204" pitchFamily="18" charset="0"/>
                                <a:ea typeface="Cambria Math" panose="02040503050406030204" pitchFamily="18" charset="0"/>
                              </a:rPr>
                              <m:t>2</m:t>
                            </m:r>
                          </m:sup>
                        </m:sSup>
                      </m:e>
                    </m:d>
                  </m:oMath>
                </a14:m>
                <a:r>
                  <a:rPr lang="en-US" altLang="ar-EG" dirty="0"/>
                  <a:t>.</a:t>
                </a:r>
              </a:p>
              <a:p>
                <a:pPr marL="171450" indent="-171450">
                  <a:buFontTx/>
                  <a:buChar char="-"/>
                </a:pPr>
                <a:r>
                  <a:rPr lang="en-GB" altLang="ar-EG" dirty="0"/>
                  <a:t>Thus, in the worst case, insertion sort makes exactly the same number of comparisons as selection sort. </a:t>
                </a:r>
              </a:p>
              <a:p>
                <a:pPr marL="171450" indent="-171450">
                  <a:buFontTx/>
                  <a:buChar char="-"/>
                </a:pPr>
                <a:r>
                  <a:rPr lang="en-GB" altLang="ar-EG" dirty="0"/>
                  <a:t>In the best case, the comparison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𝑗</m:t>
                    </m:r>
                    <m:r>
                      <a:rPr lang="en-GB" altLang="ar-EG" i="1" dirty="0" smtClean="0">
                        <a:latin typeface="Cambria Math" panose="02040503050406030204" pitchFamily="18" charset="0"/>
                      </a:rPr>
                      <m:t> ]&gt; </m:t>
                    </m:r>
                    <m:r>
                      <a:rPr lang="en-GB" altLang="ar-EG" i="1" dirty="0" smtClean="0">
                        <a:latin typeface="Cambria Math" panose="02040503050406030204" pitchFamily="18" charset="0"/>
                      </a:rPr>
                      <m:t>𝑣</m:t>
                    </m:r>
                    <m:r>
                      <a:rPr lang="en-GB" altLang="ar-EG" i="1" dirty="0" smtClean="0">
                        <a:latin typeface="Cambria Math" panose="02040503050406030204" pitchFamily="18" charset="0"/>
                      </a:rPr>
                      <m:t> </m:t>
                    </m:r>
                  </m:oMath>
                </a14:m>
                <a:r>
                  <a:rPr lang="en-GB" altLang="ar-EG" dirty="0"/>
                  <a:t>is executed only once on every iteration of the outer loop. It happens if and only if </a:t>
                </a:r>
                <a14:m>
                  <m:oMath xmlns:m="http://schemas.openxmlformats.org/officeDocument/2006/math">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err="1" smtClean="0">
                        <a:latin typeface="Cambria Math" panose="02040503050406030204" pitchFamily="18" charset="0"/>
                      </a:rPr>
                      <m:t>𝑖</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m:t>
                    </m:r>
                    <m:r>
                      <a:rPr lang="en-GB" altLang="ar-EG" i="1" dirty="0" smtClean="0">
                        <a:latin typeface="Cambria Math" panose="02040503050406030204" pitchFamily="18" charset="0"/>
                      </a:rPr>
                      <m:t>𝐴</m:t>
                    </m:r>
                    <m:r>
                      <a:rPr lang="en-GB" altLang="ar-EG" i="1" dirty="0" smtClean="0">
                        <a:latin typeface="Cambria Math" panose="02040503050406030204" pitchFamily="18" charset="0"/>
                      </a:rPr>
                      <m:t>[</m:t>
                    </m:r>
                    <m:r>
                      <a:rPr lang="en-GB" altLang="ar-EG" i="1" dirty="0" err="1" smtClean="0">
                        <a:latin typeface="Cambria Math" panose="02040503050406030204" pitchFamily="18" charset="0"/>
                      </a:rPr>
                      <m:t>𝑖</m:t>
                    </m:r>
                    <m:r>
                      <a:rPr lang="en-GB" altLang="ar-EG" i="1" dirty="0" smtClean="0">
                        <a:latin typeface="Cambria Math" panose="02040503050406030204" pitchFamily="18" charset="0"/>
                      </a:rPr>
                      <m:t>]</m:t>
                    </m:r>
                  </m:oMath>
                </a14:m>
                <a:r>
                  <a:rPr lang="en-GB" altLang="ar-EG" dirty="0"/>
                  <a:t> for every </a:t>
                </a:r>
                <a14:m>
                  <m:oMath xmlns:m="http://schemas.openxmlformats.org/officeDocument/2006/math">
                    <m:r>
                      <a:rPr lang="en-GB" altLang="ar-EG" i="1" dirty="0" smtClean="0">
                        <a:latin typeface="Cambria Math" panose="02040503050406030204" pitchFamily="18" charset="0"/>
                      </a:rPr>
                      <m:t>𝑖</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 . . ,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i.e., if the input array is already sorted in nondecreasing order. In this case, the number of key comparisons is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𝐶</m:t>
                        </m:r>
                      </m:e>
                      <m:sub>
                        <m:r>
                          <a:rPr lang="en-US" altLang="ar-EG" b="0" i="1" smtClean="0">
                            <a:latin typeface="Cambria Math" panose="02040503050406030204" pitchFamily="18" charset="0"/>
                          </a:rPr>
                          <m:t>𝑏𝑒𝑠𝑡</m:t>
                        </m:r>
                      </m:sub>
                    </m:sSub>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e>
                    </m:d>
                    <m:r>
                      <a:rPr lang="en-US" altLang="ar-EG" b="0" i="1" smtClean="0">
                        <a:latin typeface="Cambria Math" panose="02040503050406030204" pitchFamily="18" charset="0"/>
                      </a:rPr>
                      <m:t>=</m:t>
                    </m:r>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𝑖</m:t>
                        </m:r>
                        <m:r>
                          <a:rPr lang="en-US" altLang="ar-EG" b="0" i="1" smtClean="0">
                            <a:latin typeface="Cambria Math" panose="02040503050406030204" pitchFamily="18" charset="0"/>
                          </a:rPr>
                          <m:t>=</m:t>
                        </m:r>
                        <m:r>
                          <m:rPr>
                            <m:brk m:alnAt="23"/>
                          </m:rPr>
                          <a:rPr lang="en-US" altLang="ar-EG" b="0" i="1" smtClean="0">
                            <a:latin typeface="Cambria Math" panose="02040503050406030204" pitchFamily="18" charset="0"/>
                          </a:rPr>
                          <m:t>1</m:t>
                        </m:r>
                      </m:sub>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p>
                      <m:e>
                        <m:r>
                          <a:rPr lang="en-US" altLang="ar-EG" b="0" i="1" smtClean="0">
                            <a:latin typeface="Cambria Math" panose="02040503050406030204" pitchFamily="18" charset="0"/>
                          </a:rPr>
                          <m:t>1</m:t>
                        </m:r>
                      </m:e>
                    </m:nary>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𝜃</m:t>
                    </m:r>
                    <m:d>
                      <m:dPr>
                        <m:ctrlPr>
                          <a:rPr lang="en-US" altLang="ar-EG" b="0" i="1" smtClean="0">
                            <a:latin typeface="Cambria Math" panose="02040503050406030204" pitchFamily="18" charset="0"/>
                            <a:ea typeface="Cambria Math" panose="02040503050406030204" pitchFamily="18" charset="0"/>
                          </a:rPr>
                        </m:ctrlPr>
                      </m:dPr>
                      <m:e>
                        <m:r>
                          <a:rPr lang="en-US" altLang="ar-EG" b="0" i="1" smtClean="0">
                            <a:latin typeface="Cambria Math" panose="02040503050406030204" pitchFamily="18" charset="0"/>
                            <a:ea typeface="Cambria Math" panose="02040503050406030204" pitchFamily="18" charset="0"/>
                          </a:rPr>
                          <m:t>𝑛</m:t>
                        </m:r>
                      </m:e>
                    </m:d>
                  </m:oMath>
                </a14:m>
                <a:r>
                  <a:rPr lang="en-US" altLang="ar-EG" dirty="0"/>
                  <a:t>.</a:t>
                </a:r>
                <a:endParaRPr lang="ar-EG" altLang="ar-EG" dirty="0"/>
              </a:p>
            </p:txBody>
          </p:sp>
        </mc:Choice>
        <mc:Fallback xmlns="">
          <p:sp>
            <p:nvSpPr>
              <p:cNvPr id="6148" name="Rectangle 3">
                <a:extLst>
                  <a:ext uri="{FF2B5EF4-FFF2-40B4-BE49-F238E27FC236}">
                    <a16:creationId xmlns:a16="http://schemas.microsoft.com/office/drawing/2014/main" id="{6461DF75-22CA-8857-664A-F092D81BBCF9}"/>
                  </a:ext>
                </a:extLst>
              </p:cNvPr>
              <p:cNvSpPr>
                <a:spLocks noGrp="1" noChangeArrowheads="1"/>
              </p:cNvSpPr>
              <p:nvPr>
                <p:ph type="body" idx="1"/>
              </p:nvPr>
            </p:nvSpPr>
            <p:spPr>
              <a:noFill/>
            </p:spPr>
            <p:txBody>
              <a:bodyPr/>
              <a:lstStyle/>
              <a:p>
                <a:pPr marL="171450" indent="-171450">
                  <a:buFontTx/>
                  <a:buChar char="-"/>
                </a:pPr>
                <a:r>
                  <a:rPr lang="en-GB" altLang="ar-EG" dirty="0"/>
                  <a:t>In this case, the size-reduction pattern varies from one iteration of an algorithm to another. Euclid’s algorithm for computing the greatest common divisor provides a good example of such a situation. Since the algorithm is based on the formula </a:t>
                </a:r>
                <a:r>
                  <a:rPr lang="pt-BR" sz="1200" b="0" i="0" u="none" strike="noStrike" kern="1200" baseline="0" dirty="0">
                    <a:solidFill>
                      <a:schemeClr val="tx1"/>
                    </a:solidFill>
                    <a:latin typeface="Cambria Math" panose="02040503050406030204" pitchFamily="18" charset="0"/>
                    <a:ea typeface="+mn-ea"/>
                    <a:cs typeface="+mn-cs"/>
                  </a:rPr>
                  <a:t>gcd⁡(𝑚, 𝑛) = gcd⁡(𝑛, 𝑚 𝑚𝑜𝑑 𝑛)</a:t>
                </a:r>
                <a:r>
                  <a:rPr lang="en-US" altLang="ar-EG" dirty="0"/>
                  <a:t>, </a:t>
                </a:r>
                <a:r>
                  <a:rPr lang="en-GB" altLang="ar-EG" dirty="0"/>
                  <a:t>Though the value of the second argument is always smaller on the right-hand side than on the left-hand side, it decreases neither by a constant nor by a constant factor.</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883417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7ADC310D-FC1B-C300-6E30-F35E995E77AF}"/>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26A4F5F7-F049-474D-B5D2-FFDC7FD7DDE2}" type="slidenum">
              <a:rPr lang="en-US" altLang="ar-EG" sz="1200"/>
              <a:pPr algn="r"/>
              <a:t>9</a:t>
            </a:fld>
            <a:endParaRPr lang="en-US" altLang="ar-EG" sz="1200"/>
          </a:p>
        </p:txBody>
      </p:sp>
      <p:sp>
        <p:nvSpPr>
          <p:cNvPr id="6147" name="Rectangle 2">
            <a:extLst>
              <a:ext uri="{FF2B5EF4-FFF2-40B4-BE49-F238E27FC236}">
                <a16:creationId xmlns:a16="http://schemas.microsoft.com/office/drawing/2014/main" id="{E4049EE2-EDA7-CE0C-D788-F203021DA533}"/>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endParaRPr lang="ar-EG" altLang="ar-EG" dirty="0"/>
              </a:p>
            </p:txBody>
          </p:sp>
        </mc:Choice>
        <mc:Fallback xmlns="">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r>
                  <a:rPr lang="en-GB" altLang="ar-EG" dirty="0"/>
                  <a:t>After introducing the framework and methods for algorithm analysis in the preceding chapter, we are ready to discuss algorithm design strategies. Each of the next eight chapters is devoted to a particular design strategy. The subject of this chapter is brute force and its important special case, exhaustive search.</a:t>
                </a:r>
              </a:p>
              <a:p>
                <a:pPr marL="171450" indent="-171450">
                  <a:buFontTx/>
                  <a:buChar char="-"/>
                </a:pPr>
                <a:r>
                  <a:rPr lang="en-GB" altLang="ar-EG" dirty="0"/>
                  <a:t>Brute force is a straightforward approach to solving a problem, usually directly based on the problem statement and definitions of the concepts involved.</a:t>
                </a:r>
              </a:p>
              <a:p>
                <a:pPr marL="171450" indent="-171450">
                  <a:buFontTx/>
                  <a:buChar char="-"/>
                </a:pPr>
                <a:r>
                  <a:rPr lang="en-GB" altLang="ar-EG" dirty="0"/>
                  <a:t>As an example, consider the exponentiation problem: compute an for a nonzero number </a:t>
                </a:r>
                <a:r>
                  <a:rPr lang="en-GB" altLang="ar-EG" i="0" dirty="0">
                    <a:latin typeface="Cambria Math" panose="02040503050406030204" pitchFamily="18" charset="0"/>
                  </a:rPr>
                  <a:t>𝑎</a:t>
                </a:r>
                <a:r>
                  <a:rPr lang="en-GB" altLang="ar-EG" dirty="0"/>
                  <a:t> and a nonnegative integer </a:t>
                </a:r>
                <a:r>
                  <a:rPr lang="en-GB" altLang="ar-EG" i="0" dirty="0">
                    <a:latin typeface="Cambria Math" panose="02040503050406030204" pitchFamily="18" charset="0"/>
                  </a:rPr>
                  <a:t>𝑛</a:t>
                </a:r>
                <a:r>
                  <a:rPr lang="en-GB" altLang="ar-EG" dirty="0"/>
                  <a:t>. This suggests simply computing </a:t>
                </a:r>
                <a:r>
                  <a:rPr lang="en-US" altLang="ar-EG" b="0" i="0" dirty="0">
                    <a:latin typeface="Cambria Math" panose="02040503050406030204" pitchFamily="18" charset="0"/>
                  </a:rPr>
                  <a:t>𝑎</a:t>
                </a:r>
                <a:r>
                  <a:rPr lang="en-GB" altLang="ar-EG" b="0" i="0" dirty="0">
                    <a:latin typeface="Cambria Math" panose="02040503050406030204" pitchFamily="18" charset="0"/>
                  </a:rPr>
                  <a:t>^</a:t>
                </a:r>
                <a:r>
                  <a:rPr lang="en-US" altLang="ar-EG" b="0" i="0" dirty="0">
                    <a:latin typeface="Cambria Math" panose="02040503050406030204" pitchFamily="18" charset="0"/>
                  </a:rPr>
                  <a:t>𝑛</a:t>
                </a:r>
                <a:r>
                  <a:rPr lang="en-GB" altLang="ar-EG" dirty="0"/>
                  <a:t> by multiplying </a:t>
                </a:r>
                <a:r>
                  <a:rPr lang="en-GB" altLang="ar-EG" i="0" dirty="0">
                    <a:latin typeface="Cambria Math" panose="02040503050406030204" pitchFamily="18" charset="0"/>
                  </a:rPr>
                  <a:t>1</a:t>
                </a:r>
                <a:r>
                  <a:rPr lang="en-GB" altLang="ar-EG" dirty="0"/>
                  <a:t> by </a:t>
                </a:r>
                <a:r>
                  <a:rPr lang="en-GB" altLang="ar-EG" i="0" dirty="0">
                    <a:latin typeface="Cambria Math" panose="02040503050406030204" pitchFamily="18" charset="0"/>
                  </a:rPr>
                  <a:t>𝑎</a:t>
                </a:r>
                <a:r>
                  <a:rPr lang="en-GB" altLang="ar-EG" dirty="0"/>
                  <a:t>, </a:t>
                </a:r>
                <a:r>
                  <a:rPr lang="en-GB" altLang="ar-EG" i="0" dirty="0">
                    <a:latin typeface="Cambria Math" panose="02040503050406030204" pitchFamily="18" charset="0"/>
                  </a:rPr>
                  <a:t>𝑛</a:t>
                </a:r>
                <a:r>
                  <a:rPr lang="en-GB" altLang="ar-EG" dirty="0"/>
                  <a:t> times.</a:t>
                </a:r>
              </a:p>
              <a:p>
                <a:pPr marL="171450" indent="-171450">
                  <a:buFontTx/>
                  <a:buChar char="-"/>
                </a:pPr>
                <a:r>
                  <a:rPr lang="en-GB" altLang="ar-EG" dirty="0"/>
                  <a:t>We have already encountered at least two brute-force algorithms in the book: the consecutive integer checking algorithm for computing </a:t>
                </a:r>
                <a:r>
                  <a:rPr lang="en-GB" altLang="ar-EG" i="0" dirty="0">
                    <a:latin typeface="Cambria Math" panose="02040503050406030204" pitchFamily="18" charset="0"/>
                  </a:rPr>
                  <a:t>gcd⁡(𝑚, 𝑛)</a:t>
                </a:r>
                <a:r>
                  <a:rPr lang="en-GB" altLang="ar-EG" dirty="0"/>
                  <a:t> in Section 1.1 and the definition-based algorithm for matrix multiplication in Section 2.3.</a:t>
                </a:r>
              </a:p>
              <a:p>
                <a:pPr marL="171450" indent="-171450">
                  <a:buFontTx/>
                  <a:buChar char="-"/>
                </a:pPr>
                <a:endParaRPr lang="ar-EG" altLang="ar-EG" dirty="0"/>
              </a:p>
            </p:txBody>
          </p:sp>
        </mc:Fallback>
      </mc:AlternateContent>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7ADC310D-FC1B-C300-6E30-F35E995E77AF}"/>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26A4F5F7-F049-474D-B5D2-FFDC7FD7DDE2}" type="slidenum">
              <a:rPr lang="en-US" altLang="ar-EG" sz="1200"/>
              <a:pPr algn="r"/>
              <a:t>10</a:t>
            </a:fld>
            <a:endParaRPr lang="en-US" altLang="ar-EG" sz="1200"/>
          </a:p>
        </p:txBody>
      </p:sp>
      <p:sp>
        <p:nvSpPr>
          <p:cNvPr id="6147" name="Rectangle 2">
            <a:extLst>
              <a:ext uri="{FF2B5EF4-FFF2-40B4-BE49-F238E27FC236}">
                <a16:creationId xmlns:a16="http://schemas.microsoft.com/office/drawing/2014/main" id="{E4049EE2-EDA7-CE0C-D788-F203021DA533}"/>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r>
                  <a:rPr lang="en-US" altLang="ar-EG" dirty="0"/>
                  <a:t>The structure of corresponding forests in Digraph can be more complex than for undirected graphs. Consider the simple example of Figure 4.5a, the depth-first search forest (Figure 4.5b) exhibits all four types of edges possible in a DFS forest of a directed graph: tree edges (ab, </a:t>
                </a:r>
                <a:r>
                  <a:rPr lang="en-US" altLang="ar-EG" dirty="0" err="1"/>
                  <a:t>bc</a:t>
                </a:r>
                <a:r>
                  <a:rPr lang="en-US" altLang="ar-EG" dirty="0"/>
                  <a:t>, de), back edges (</a:t>
                </a:r>
                <a:r>
                  <a:rPr lang="en-US" altLang="ar-EG" dirty="0" err="1"/>
                  <a:t>ba</a:t>
                </a:r>
                <a:r>
                  <a:rPr lang="en-US" altLang="ar-EG" dirty="0"/>
                  <a:t>) from vertices to their ancestors, forward edges (ac) from vertices to their descendants in the tree other than their children, and cross edges (dc), which are none of the aforementioned types. </a:t>
                </a:r>
              </a:p>
              <a:p>
                <a:pPr marL="171450" indent="-171450">
                  <a:buFontTx/>
                  <a:buChar char="-"/>
                </a:pPr>
                <a:r>
                  <a:rPr lang="en-US" altLang="ar-EG" dirty="0"/>
                  <a:t>Note that a back edge in a DFS forest of a directed graph can connect a vertex to its parent. the presence of a back edge indicates that the digraph has a directed cycle (For example, a, b, a is a directed cycle in the digraph in Figure 4.5a.). Conversely, if a DFS forest of a digraph has no back edges, the digraph is a directed acyclic graph (</a:t>
                </a:r>
                <a:r>
                  <a:rPr lang="en-US" altLang="ar-EG" dirty="0" err="1"/>
                  <a:t>dag</a:t>
                </a:r>
                <a:r>
                  <a:rPr lang="en-US" altLang="ar-EG" dirty="0"/>
                  <a:t>).</a:t>
                </a:r>
              </a:p>
              <a:p>
                <a:pPr marL="171450" indent="-171450">
                  <a:buFontTx/>
                  <a:buChar char="-"/>
                </a:pPr>
                <a:endParaRPr lang="en-US" altLang="ar-EG" dirty="0"/>
              </a:p>
              <a:p>
                <a:pPr marL="171450" indent="-171450">
                  <a:buFontTx/>
                  <a:buChar char="-"/>
                </a:pPr>
                <a:endParaRPr lang="ar-EG" altLang="ar-EG" dirty="0"/>
              </a:p>
            </p:txBody>
          </p:sp>
        </mc:Choice>
        <mc:Fallback xmlns="">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r>
                  <a:rPr lang="en-GB" altLang="ar-EG" dirty="0"/>
                  <a:t>After introducing the framework and methods for algorithm analysis in the preceding chapter, we are ready to discuss algorithm design strategies. Each of the next eight chapters is devoted to a particular design strategy. The subject of this chapter is brute force and its important special case, exhaustive search.</a:t>
                </a:r>
              </a:p>
              <a:p>
                <a:pPr marL="171450" indent="-171450">
                  <a:buFontTx/>
                  <a:buChar char="-"/>
                </a:pPr>
                <a:r>
                  <a:rPr lang="en-GB" altLang="ar-EG" dirty="0"/>
                  <a:t>Brute force is a straightforward approach to solving a problem, usually directly based on the problem statement and definitions of the concepts involved.</a:t>
                </a:r>
              </a:p>
              <a:p>
                <a:pPr marL="171450" indent="-171450">
                  <a:buFontTx/>
                  <a:buChar char="-"/>
                </a:pPr>
                <a:r>
                  <a:rPr lang="en-GB" altLang="ar-EG" dirty="0"/>
                  <a:t>As an example, consider the exponentiation problem: compute an for a nonzero number </a:t>
                </a:r>
                <a:r>
                  <a:rPr lang="en-GB" altLang="ar-EG" i="0" dirty="0">
                    <a:latin typeface="Cambria Math" panose="02040503050406030204" pitchFamily="18" charset="0"/>
                  </a:rPr>
                  <a:t>𝑎</a:t>
                </a:r>
                <a:r>
                  <a:rPr lang="en-GB" altLang="ar-EG" dirty="0"/>
                  <a:t> and a nonnegative integer </a:t>
                </a:r>
                <a:r>
                  <a:rPr lang="en-GB" altLang="ar-EG" i="0" dirty="0">
                    <a:latin typeface="Cambria Math" panose="02040503050406030204" pitchFamily="18" charset="0"/>
                  </a:rPr>
                  <a:t>𝑛</a:t>
                </a:r>
                <a:r>
                  <a:rPr lang="en-GB" altLang="ar-EG" dirty="0"/>
                  <a:t>. This suggests simply computing </a:t>
                </a:r>
                <a:r>
                  <a:rPr lang="en-US" altLang="ar-EG" b="0" i="0" dirty="0">
                    <a:latin typeface="Cambria Math" panose="02040503050406030204" pitchFamily="18" charset="0"/>
                  </a:rPr>
                  <a:t>𝑎</a:t>
                </a:r>
                <a:r>
                  <a:rPr lang="en-GB" altLang="ar-EG" b="0" i="0" dirty="0">
                    <a:latin typeface="Cambria Math" panose="02040503050406030204" pitchFamily="18" charset="0"/>
                  </a:rPr>
                  <a:t>^</a:t>
                </a:r>
                <a:r>
                  <a:rPr lang="en-US" altLang="ar-EG" b="0" i="0" dirty="0">
                    <a:latin typeface="Cambria Math" panose="02040503050406030204" pitchFamily="18" charset="0"/>
                  </a:rPr>
                  <a:t>𝑛</a:t>
                </a:r>
                <a:r>
                  <a:rPr lang="en-GB" altLang="ar-EG" dirty="0"/>
                  <a:t> by multiplying </a:t>
                </a:r>
                <a:r>
                  <a:rPr lang="en-GB" altLang="ar-EG" i="0" dirty="0">
                    <a:latin typeface="Cambria Math" panose="02040503050406030204" pitchFamily="18" charset="0"/>
                  </a:rPr>
                  <a:t>1</a:t>
                </a:r>
                <a:r>
                  <a:rPr lang="en-GB" altLang="ar-EG" dirty="0"/>
                  <a:t> by </a:t>
                </a:r>
                <a:r>
                  <a:rPr lang="en-GB" altLang="ar-EG" i="0" dirty="0">
                    <a:latin typeface="Cambria Math" panose="02040503050406030204" pitchFamily="18" charset="0"/>
                  </a:rPr>
                  <a:t>𝑎</a:t>
                </a:r>
                <a:r>
                  <a:rPr lang="en-GB" altLang="ar-EG" dirty="0"/>
                  <a:t>, </a:t>
                </a:r>
                <a:r>
                  <a:rPr lang="en-GB" altLang="ar-EG" i="0" dirty="0">
                    <a:latin typeface="Cambria Math" panose="02040503050406030204" pitchFamily="18" charset="0"/>
                  </a:rPr>
                  <a:t>𝑛</a:t>
                </a:r>
                <a:r>
                  <a:rPr lang="en-GB" altLang="ar-EG" dirty="0"/>
                  <a:t> times.</a:t>
                </a:r>
              </a:p>
              <a:p>
                <a:pPr marL="171450" indent="-171450">
                  <a:buFontTx/>
                  <a:buChar char="-"/>
                </a:pPr>
                <a:r>
                  <a:rPr lang="en-GB" altLang="ar-EG" dirty="0"/>
                  <a:t>We have already encountered at least two brute-force algorithms in the book: the consecutive integer checking algorithm for computing </a:t>
                </a:r>
                <a:r>
                  <a:rPr lang="en-GB" altLang="ar-EG" i="0" dirty="0">
                    <a:latin typeface="Cambria Math" panose="02040503050406030204" pitchFamily="18" charset="0"/>
                  </a:rPr>
                  <a:t>gcd⁡(𝑚, 𝑛)</a:t>
                </a:r>
                <a:r>
                  <a:rPr lang="en-GB" altLang="ar-EG" dirty="0"/>
                  <a:t> in Section 1.1 and the definition-based algorithm for matrix multiplication in Section 2.3.</a:t>
                </a:r>
              </a:p>
              <a:p>
                <a:pPr marL="171450" indent="-171450">
                  <a:buFontTx/>
                  <a:buChar char="-"/>
                </a:pPr>
                <a:endParaRPr lang="ar-EG" altLang="ar-EG" dirty="0"/>
              </a:p>
            </p:txBody>
          </p:sp>
        </mc:Fallback>
      </mc:AlternateContent>
    </p:spTree>
    <p:extLst>
      <p:ext uri="{BB962C8B-B14F-4D97-AF65-F5344CB8AC3E}">
        <p14:creationId xmlns:p14="http://schemas.microsoft.com/office/powerpoint/2010/main" val="1140906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1274F51-CBF2-A8C0-85DF-FE934D5F4D70}"/>
              </a:ext>
            </a:extLst>
          </p:cNvPr>
          <p:cNvGrpSpPr>
            <a:grpSpLocks/>
          </p:cNvGrpSpPr>
          <p:nvPr/>
        </p:nvGrpSpPr>
        <p:grpSpPr bwMode="auto">
          <a:xfrm>
            <a:off x="0" y="0"/>
            <a:ext cx="9144000" cy="6858000"/>
            <a:chOff x="0" y="0"/>
            <a:chExt cx="5760" cy="4320"/>
          </a:xfrm>
        </p:grpSpPr>
        <p:sp>
          <p:nvSpPr>
            <p:cNvPr id="3" name="Rectangle 3">
              <a:extLst>
                <a:ext uri="{FF2B5EF4-FFF2-40B4-BE49-F238E27FC236}">
                  <a16:creationId xmlns:a16="http://schemas.microsoft.com/office/drawing/2014/main" id="{CC3A7A80-529D-C138-8865-6CBDF33075F2}"/>
                </a:ext>
              </a:extLst>
            </p:cNvPr>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4" name="Rectangle 4">
              <a:extLst>
                <a:ext uri="{FF2B5EF4-FFF2-40B4-BE49-F238E27FC236}">
                  <a16:creationId xmlns:a16="http://schemas.microsoft.com/office/drawing/2014/main" id="{214B2E85-76E7-62AF-4133-89749FB65A81}"/>
                </a:ext>
              </a:extLst>
            </p:cNvPr>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
        <p:nvSpPr>
          <p:cNvPr id="5" name="Rectangle 10">
            <a:extLst>
              <a:ext uri="{FF2B5EF4-FFF2-40B4-BE49-F238E27FC236}">
                <a16:creationId xmlns:a16="http://schemas.microsoft.com/office/drawing/2014/main" id="{E9553F55-2453-DDCC-54D0-E5308D43B70B}"/>
              </a:ext>
            </a:extLst>
          </p:cNvPr>
          <p:cNvSpPr>
            <a:spLocks noChangeArrowheads="1"/>
          </p:cNvSpPr>
          <p:nvPr/>
        </p:nvSpPr>
        <p:spPr bwMode="auto">
          <a:xfrm>
            <a:off x="463550" y="2700338"/>
            <a:ext cx="161925" cy="4157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6" name="Oval 11">
            <a:extLst>
              <a:ext uri="{FF2B5EF4-FFF2-40B4-BE49-F238E27FC236}">
                <a16:creationId xmlns:a16="http://schemas.microsoft.com/office/drawing/2014/main" id="{E3CF7C94-5D19-53A8-419F-7C89E3D7F510}"/>
              </a:ext>
            </a:extLst>
          </p:cNvPr>
          <p:cNvSpPr>
            <a:spLocks noChangeArrowheads="1"/>
          </p:cNvSpPr>
          <p:nvPr/>
        </p:nvSpPr>
        <p:spPr bwMode="auto">
          <a:xfrm>
            <a:off x="4419600" y="990600"/>
            <a:ext cx="304800" cy="274638"/>
          </a:xfrm>
          <a:prstGeom prst="ellipse">
            <a:avLst/>
          </a:prstGeom>
          <a:gradFill rotWithShape="0">
            <a:gsLst>
              <a:gs pos="0">
                <a:srgbClr val="FEFFFF"/>
              </a:gs>
              <a:gs pos="100000">
                <a:schemeClr val="folHlink"/>
              </a:gs>
            </a:gsLst>
            <a:path path="shape">
              <a:fillToRect l="50000" t="50000" r="50000" b="50000"/>
            </a:path>
          </a:gra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7" name="Rectangle 12">
            <a:extLst>
              <a:ext uri="{FF2B5EF4-FFF2-40B4-BE49-F238E27FC236}">
                <a16:creationId xmlns:a16="http://schemas.microsoft.com/office/drawing/2014/main" id="{E58C390F-BA40-1E26-C94D-42444EFAB30D}"/>
              </a:ext>
            </a:extLst>
          </p:cNvPr>
          <p:cNvSpPr>
            <a:spLocks noChangeArrowheads="1"/>
          </p:cNvSpPr>
          <p:nvPr/>
        </p:nvSpPr>
        <p:spPr bwMode="auto">
          <a:xfrm rot="16200000">
            <a:off x="4457700" y="-2933700"/>
            <a:ext cx="228600" cy="9144000"/>
          </a:xfrm>
          <a:prstGeom prst="rect">
            <a:avLst/>
          </a:prstGeom>
          <a:gradFill rotWithShape="0">
            <a:gsLst>
              <a:gs pos="0">
                <a:schemeClr val="bg2"/>
              </a:gs>
              <a:gs pos="50000">
                <a:schemeClr val="folHlink"/>
              </a:gs>
              <a:gs pos="100000">
                <a:schemeClr val="bg2"/>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defRPr/>
            </a:pPr>
            <a:endParaRPr lang="ar-EG"/>
          </a:p>
        </p:txBody>
      </p:sp>
      <p:sp>
        <p:nvSpPr>
          <p:cNvPr id="4101" name="Rectangle 5"/>
          <p:cNvSpPr>
            <a:spLocks noGrp="1" noChangeArrowheads="1"/>
          </p:cNvSpPr>
          <p:nvPr>
            <p:ph type="ctrTitle"/>
          </p:nvPr>
        </p:nvSpPr>
        <p:spPr>
          <a:xfrm>
            <a:off x="762000" y="457200"/>
            <a:ext cx="7772400" cy="914400"/>
          </a:xfrm>
        </p:spPr>
        <p:txBody>
          <a:bodyPr/>
          <a:lstStyle>
            <a:lvl1pPr algn="ctr">
              <a:defRPr/>
            </a:lvl1pPr>
          </a:lstStyle>
          <a:p>
            <a:pPr lvl="0"/>
            <a:r>
              <a:rPr lang="en-US" altLang="ar-EG" noProof="0"/>
              <a:t>Click to edit Master title style</a:t>
            </a:r>
          </a:p>
        </p:txBody>
      </p:sp>
      <p:sp>
        <p:nvSpPr>
          <p:cNvPr id="4102" name="Rectangle 6"/>
          <p:cNvSpPr>
            <a:spLocks noGrp="1" noChangeArrowheads="1"/>
          </p:cNvSpPr>
          <p:nvPr>
            <p:ph type="subTitle" idx="1"/>
          </p:nvPr>
        </p:nvSpPr>
        <p:spPr>
          <a:xfrm>
            <a:off x="838200" y="1981200"/>
            <a:ext cx="7543800" cy="3962400"/>
          </a:xfrm>
        </p:spPr>
        <p:txBody>
          <a:bodyPr/>
          <a:lstStyle>
            <a:lvl1pPr marL="0" indent="0" algn="ctr">
              <a:buFont typeface="Monotype Sorts" pitchFamily="2" charset="2"/>
              <a:buNone/>
              <a:defRPr/>
            </a:lvl1pPr>
          </a:lstStyle>
          <a:p>
            <a:pPr lvl="0"/>
            <a:r>
              <a:rPr lang="en-US" altLang="ar-EG" noProof="0"/>
              <a:t>Click to edit Master subtitle style</a:t>
            </a:r>
          </a:p>
        </p:txBody>
      </p:sp>
      <p:sp>
        <p:nvSpPr>
          <p:cNvPr id="8" name="Date Placeholder 7">
            <a:extLst>
              <a:ext uri="{FF2B5EF4-FFF2-40B4-BE49-F238E27FC236}">
                <a16:creationId xmlns:a16="http://schemas.microsoft.com/office/drawing/2014/main" id="{FDE8FA98-E7F6-3799-2F3B-BF18CD0DD1F3}"/>
              </a:ext>
            </a:extLst>
          </p:cNvPr>
          <p:cNvSpPr>
            <a:spLocks noGrp="1" noChangeArrowheads="1"/>
          </p:cNvSpPr>
          <p:nvPr>
            <p:ph type="dt" sz="half" idx="10"/>
          </p:nvPr>
        </p:nvSpPr>
        <p:spPr>
          <a:xfrm>
            <a:off x="1295400" y="6248400"/>
            <a:ext cx="1905000" cy="457200"/>
          </a:xfrm>
        </p:spPr>
        <p:txBody>
          <a:bodyPr/>
          <a:lstStyle>
            <a:lvl1pPr>
              <a:defRPr smtClean="0">
                <a:solidFill>
                  <a:srgbClr val="FFFFFF"/>
                </a:solidFill>
              </a:defRPr>
            </a:lvl1pPr>
          </a:lstStyle>
          <a:p>
            <a:pPr>
              <a:defRPr/>
            </a:pPr>
            <a:endParaRPr lang="en-US" altLang="ar-EG"/>
          </a:p>
        </p:txBody>
      </p:sp>
      <p:sp>
        <p:nvSpPr>
          <p:cNvPr id="9" name="Footer Placeholder 8">
            <a:extLst>
              <a:ext uri="{FF2B5EF4-FFF2-40B4-BE49-F238E27FC236}">
                <a16:creationId xmlns:a16="http://schemas.microsoft.com/office/drawing/2014/main" id="{F6AB0069-4416-1B5B-E925-D65269BECFCF}"/>
              </a:ext>
            </a:extLst>
          </p:cNvPr>
          <p:cNvSpPr>
            <a:spLocks noGrp="1" noChangeArrowheads="1"/>
          </p:cNvSpPr>
          <p:nvPr>
            <p:ph type="ftr" sz="quarter" idx="11"/>
          </p:nvPr>
        </p:nvSpPr>
        <p:spPr>
          <a:xfrm>
            <a:off x="3733800" y="6248400"/>
            <a:ext cx="2895600" cy="457200"/>
          </a:xfrm>
        </p:spPr>
        <p:txBody>
          <a:bodyPr/>
          <a:lstStyle>
            <a:lvl1pPr>
              <a:defRPr smtClean="0">
                <a:solidFill>
                  <a:srgbClr val="FFFFFF"/>
                </a:solidFill>
              </a:defRPr>
            </a:lvl1pPr>
          </a:lstStyle>
          <a:p>
            <a:pPr>
              <a:defRPr/>
            </a:pPr>
            <a:r>
              <a:rPr lang="en-US" altLang="ar-EG"/>
              <a:t>Design and Analysis of Algorithms - Chapter 5</a:t>
            </a:r>
          </a:p>
        </p:txBody>
      </p:sp>
      <p:sp>
        <p:nvSpPr>
          <p:cNvPr id="10" name="Slide Number Placeholder 9">
            <a:extLst>
              <a:ext uri="{FF2B5EF4-FFF2-40B4-BE49-F238E27FC236}">
                <a16:creationId xmlns:a16="http://schemas.microsoft.com/office/drawing/2014/main" id="{51A73078-59DB-CF27-40AC-4515DF4FD45B}"/>
              </a:ext>
            </a:extLst>
          </p:cNvPr>
          <p:cNvSpPr>
            <a:spLocks noGrp="1" noChangeArrowheads="1"/>
          </p:cNvSpPr>
          <p:nvPr>
            <p:ph type="sldNum" sz="quarter" idx="12"/>
          </p:nvPr>
        </p:nvSpPr>
        <p:spPr>
          <a:xfrm>
            <a:off x="7162800" y="6248400"/>
            <a:ext cx="1905000" cy="457200"/>
          </a:xfrm>
        </p:spPr>
        <p:txBody>
          <a:bodyPr/>
          <a:lstStyle>
            <a:lvl1pPr>
              <a:defRPr>
                <a:solidFill>
                  <a:srgbClr val="FFFFFF"/>
                </a:solidFill>
              </a:defRPr>
            </a:lvl1pPr>
          </a:lstStyle>
          <a:p>
            <a:fld id="{E6FCB910-A7F5-4774-96AC-253760BFB115}" type="slidenum">
              <a:rPr lang="en-US" altLang="ar-EG"/>
              <a:pPr/>
              <a:t>‹#›</a:t>
            </a:fld>
            <a:endParaRPr lang="en-US" altLang="ar-EG"/>
          </a:p>
        </p:txBody>
      </p:sp>
    </p:spTree>
    <p:extLst>
      <p:ext uri="{BB962C8B-B14F-4D97-AF65-F5344CB8AC3E}">
        <p14:creationId xmlns:p14="http://schemas.microsoft.com/office/powerpoint/2010/main" val="92053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sameClick" afterEffect="1">
                                          <p:stCondLst>
                                            <p:cond evt="end" delay="0">
                                              <p:tn val="5"/>
                                            </p:cond>
                                          </p:stCondLst>
                                        </p:cTn>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12">
            <a:extLst>
              <a:ext uri="{FF2B5EF4-FFF2-40B4-BE49-F238E27FC236}">
                <a16:creationId xmlns:a16="http://schemas.microsoft.com/office/drawing/2014/main" id="{F77A75EF-D406-2C61-D51B-7FE917AA91EC}"/>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1F1859A8-EC6F-1194-CE51-A5782CDC527D}"/>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6" name="Rectangle 14">
            <a:extLst>
              <a:ext uri="{FF2B5EF4-FFF2-40B4-BE49-F238E27FC236}">
                <a16:creationId xmlns:a16="http://schemas.microsoft.com/office/drawing/2014/main" id="{75A7F1C1-F6AA-FE57-AEDA-F58325616CB9}"/>
              </a:ext>
            </a:extLst>
          </p:cNvPr>
          <p:cNvSpPr>
            <a:spLocks noGrp="1" noChangeArrowheads="1"/>
          </p:cNvSpPr>
          <p:nvPr>
            <p:ph type="sldNum" sz="quarter" idx="12"/>
          </p:nvPr>
        </p:nvSpPr>
        <p:spPr>
          <a:ln/>
        </p:spPr>
        <p:txBody>
          <a:bodyPr/>
          <a:lstStyle>
            <a:lvl1pPr>
              <a:defRPr/>
            </a:lvl1pPr>
          </a:lstStyle>
          <a:p>
            <a:fld id="{6BD45D5C-686E-44E9-B47B-3A7965D5FEC1}" type="slidenum">
              <a:rPr lang="en-US" altLang="ar-EG"/>
              <a:pPr/>
              <a:t>‹#›</a:t>
            </a:fld>
            <a:endParaRPr lang="en-US" altLang="ar-EG"/>
          </a:p>
        </p:txBody>
      </p:sp>
    </p:spTree>
    <p:extLst>
      <p:ext uri="{BB962C8B-B14F-4D97-AF65-F5344CB8AC3E}">
        <p14:creationId xmlns:p14="http://schemas.microsoft.com/office/powerpoint/2010/main" val="1910606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8950" y="152400"/>
            <a:ext cx="2076450" cy="5972175"/>
          </a:xfr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609600" y="152400"/>
            <a:ext cx="6076950" cy="5972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12">
            <a:extLst>
              <a:ext uri="{FF2B5EF4-FFF2-40B4-BE49-F238E27FC236}">
                <a16:creationId xmlns:a16="http://schemas.microsoft.com/office/drawing/2014/main" id="{2780F0B7-D71D-4146-ACBF-30B23DE9E44D}"/>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6D406A81-EAB4-06AF-2880-458A6580FA23}"/>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6" name="Rectangle 14">
            <a:extLst>
              <a:ext uri="{FF2B5EF4-FFF2-40B4-BE49-F238E27FC236}">
                <a16:creationId xmlns:a16="http://schemas.microsoft.com/office/drawing/2014/main" id="{1466FFAF-0F74-F0E0-3E0D-B35E71FBE519}"/>
              </a:ext>
            </a:extLst>
          </p:cNvPr>
          <p:cNvSpPr>
            <a:spLocks noGrp="1" noChangeArrowheads="1"/>
          </p:cNvSpPr>
          <p:nvPr>
            <p:ph type="sldNum" sz="quarter" idx="12"/>
          </p:nvPr>
        </p:nvSpPr>
        <p:spPr>
          <a:ln/>
        </p:spPr>
        <p:txBody>
          <a:bodyPr/>
          <a:lstStyle>
            <a:lvl1pPr>
              <a:defRPr/>
            </a:lvl1pPr>
          </a:lstStyle>
          <a:p>
            <a:fld id="{79757E4A-9E01-46B7-84D0-E576E0D35737}" type="slidenum">
              <a:rPr lang="en-US" altLang="ar-EG"/>
              <a:pPr/>
              <a:t>‹#›</a:t>
            </a:fld>
            <a:endParaRPr lang="en-US" altLang="ar-EG"/>
          </a:p>
        </p:txBody>
      </p:sp>
    </p:spTree>
    <p:extLst>
      <p:ext uri="{BB962C8B-B14F-4D97-AF65-F5344CB8AC3E}">
        <p14:creationId xmlns:p14="http://schemas.microsoft.com/office/powerpoint/2010/main" val="116305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588250" cy="685800"/>
          </a:xfrm>
        </p:spPr>
        <p:txBody>
          <a:bodyPr/>
          <a:lstStyle/>
          <a:p>
            <a:r>
              <a:rPr lang="en-US"/>
              <a:t>Click to edit Master title style</a:t>
            </a:r>
            <a:endParaRPr lang="ar-EG"/>
          </a:p>
        </p:txBody>
      </p:sp>
      <p:sp>
        <p:nvSpPr>
          <p:cNvPr id="3" name="Text Placeholder 2"/>
          <p:cNvSpPr>
            <a:spLocks noGrp="1"/>
          </p:cNvSpPr>
          <p:nvPr>
            <p:ph type="body" sz="half" idx="1"/>
          </p:nvPr>
        </p:nvSpPr>
        <p:spPr>
          <a:xfrm>
            <a:off x="609600" y="1219200"/>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838700" y="1219200"/>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12">
            <a:extLst>
              <a:ext uri="{FF2B5EF4-FFF2-40B4-BE49-F238E27FC236}">
                <a16:creationId xmlns:a16="http://schemas.microsoft.com/office/drawing/2014/main" id="{D2DBE2BC-4ACD-BFA5-0FE5-5A9BAE8DB152}"/>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BFE50C9F-00EA-8623-A71A-1A92610E08FA}"/>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7" name="Rectangle 14">
            <a:extLst>
              <a:ext uri="{FF2B5EF4-FFF2-40B4-BE49-F238E27FC236}">
                <a16:creationId xmlns:a16="http://schemas.microsoft.com/office/drawing/2014/main" id="{0A3083EC-BE44-8940-DB74-AFB07FF05CB8}"/>
              </a:ext>
            </a:extLst>
          </p:cNvPr>
          <p:cNvSpPr>
            <a:spLocks noGrp="1" noChangeArrowheads="1"/>
          </p:cNvSpPr>
          <p:nvPr>
            <p:ph type="sldNum" sz="quarter" idx="12"/>
          </p:nvPr>
        </p:nvSpPr>
        <p:spPr>
          <a:ln/>
        </p:spPr>
        <p:txBody>
          <a:bodyPr/>
          <a:lstStyle>
            <a:lvl1pPr>
              <a:defRPr/>
            </a:lvl1pPr>
          </a:lstStyle>
          <a:p>
            <a:fld id="{21CC1B04-9509-4D91-92B0-1E8A282C7265}" type="slidenum">
              <a:rPr lang="en-US" altLang="ar-EG"/>
              <a:pPr/>
              <a:t>‹#›</a:t>
            </a:fld>
            <a:endParaRPr lang="en-US" altLang="ar-EG"/>
          </a:p>
        </p:txBody>
      </p:sp>
    </p:spTree>
    <p:extLst>
      <p:ext uri="{BB962C8B-B14F-4D97-AF65-F5344CB8AC3E}">
        <p14:creationId xmlns:p14="http://schemas.microsoft.com/office/powerpoint/2010/main" val="1242153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588250" cy="685800"/>
          </a:xfrm>
        </p:spPr>
        <p:txBody>
          <a:bodyPr/>
          <a:lstStyle/>
          <a:p>
            <a:r>
              <a:rPr lang="en-US"/>
              <a:t>Click to edit Master title style</a:t>
            </a:r>
            <a:endParaRPr lang="ar-EG"/>
          </a:p>
        </p:txBody>
      </p:sp>
      <p:sp>
        <p:nvSpPr>
          <p:cNvPr id="3" name="Table Placeholder 2"/>
          <p:cNvSpPr>
            <a:spLocks noGrp="1"/>
          </p:cNvSpPr>
          <p:nvPr>
            <p:ph type="tbl" idx="1"/>
          </p:nvPr>
        </p:nvSpPr>
        <p:spPr>
          <a:xfrm>
            <a:off x="609600" y="1219200"/>
            <a:ext cx="8305800" cy="4905375"/>
          </a:xfrm>
        </p:spPr>
        <p:txBody>
          <a:bodyPr/>
          <a:lstStyle/>
          <a:p>
            <a:pPr lvl="0"/>
            <a:endParaRPr lang="ar-EG" noProof="0"/>
          </a:p>
        </p:txBody>
      </p:sp>
      <p:sp>
        <p:nvSpPr>
          <p:cNvPr id="4" name="Rectangle 12">
            <a:extLst>
              <a:ext uri="{FF2B5EF4-FFF2-40B4-BE49-F238E27FC236}">
                <a16:creationId xmlns:a16="http://schemas.microsoft.com/office/drawing/2014/main" id="{D4B8B06E-09ED-CA72-1BBB-231A2DFED729}"/>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2664BFA3-0E78-3BA9-80AC-DA7A9326E47C}"/>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6" name="Rectangle 14">
            <a:extLst>
              <a:ext uri="{FF2B5EF4-FFF2-40B4-BE49-F238E27FC236}">
                <a16:creationId xmlns:a16="http://schemas.microsoft.com/office/drawing/2014/main" id="{AB709C0E-B431-BE11-2955-1E62A3DA8839}"/>
              </a:ext>
            </a:extLst>
          </p:cNvPr>
          <p:cNvSpPr>
            <a:spLocks noGrp="1" noChangeArrowheads="1"/>
          </p:cNvSpPr>
          <p:nvPr>
            <p:ph type="sldNum" sz="quarter" idx="12"/>
          </p:nvPr>
        </p:nvSpPr>
        <p:spPr>
          <a:ln/>
        </p:spPr>
        <p:txBody>
          <a:bodyPr/>
          <a:lstStyle>
            <a:lvl1pPr>
              <a:defRPr/>
            </a:lvl1pPr>
          </a:lstStyle>
          <a:p>
            <a:fld id="{891E509D-EC97-4A04-A1FC-985B79E8B6A6}" type="slidenum">
              <a:rPr lang="en-US" altLang="ar-EG"/>
              <a:pPr/>
              <a:t>‹#›</a:t>
            </a:fld>
            <a:endParaRPr lang="en-US" altLang="ar-EG"/>
          </a:p>
        </p:txBody>
      </p:sp>
    </p:spTree>
    <p:extLst>
      <p:ext uri="{BB962C8B-B14F-4D97-AF65-F5344CB8AC3E}">
        <p14:creationId xmlns:p14="http://schemas.microsoft.com/office/powerpoint/2010/main" val="65571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12">
            <a:extLst>
              <a:ext uri="{FF2B5EF4-FFF2-40B4-BE49-F238E27FC236}">
                <a16:creationId xmlns:a16="http://schemas.microsoft.com/office/drawing/2014/main" id="{A20027BC-18B4-BE15-0557-279B2E16625E}"/>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9368E233-8AA6-4B85-176B-AF576D8F1406}"/>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6" name="Rectangle 14">
            <a:extLst>
              <a:ext uri="{FF2B5EF4-FFF2-40B4-BE49-F238E27FC236}">
                <a16:creationId xmlns:a16="http://schemas.microsoft.com/office/drawing/2014/main" id="{D40632C6-9A78-1A90-51A3-C15B5DC8C8AF}"/>
              </a:ext>
            </a:extLst>
          </p:cNvPr>
          <p:cNvSpPr>
            <a:spLocks noGrp="1" noChangeArrowheads="1"/>
          </p:cNvSpPr>
          <p:nvPr>
            <p:ph type="sldNum" sz="quarter" idx="12"/>
          </p:nvPr>
        </p:nvSpPr>
        <p:spPr>
          <a:ln/>
        </p:spPr>
        <p:txBody>
          <a:bodyPr/>
          <a:lstStyle>
            <a:lvl1pPr>
              <a:defRPr/>
            </a:lvl1pPr>
          </a:lstStyle>
          <a:p>
            <a:fld id="{1B34EAC5-6349-4D22-9A74-07F411AC4575}" type="slidenum">
              <a:rPr lang="en-US" altLang="ar-EG"/>
              <a:pPr/>
              <a:t>‹#›</a:t>
            </a:fld>
            <a:endParaRPr lang="en-US" altLang="ar-EG"/>
          </a:p>
        </p:txBody>
      </p:sp>
    </p:spTree>
    <p:extLst>
      <p:ext uri="{BB962C8B-B14F-4D97-AF65-F5344CB8AC3E}">
        <p14:creationId xmlns:p14="http://schemas.microsoft.com/office/powerpoint/2010/main" val="417421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endParaRPr lang="ar-E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12">
            <a:extLst>
              <a:ext uri="{FF2B5EF4-FFF2-40B4-BE49-F238E27FC236}">
                <a16:creationId xmlns:a16="http://schemas.microsoft.com/office/drawing/2014/main" id="{4114D30F-EA28-624E-D1D9-E5E0EC85D72F}"/>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5A7FF2C8-8566-4B53-ACEE-F5874AC9E49D}"/>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6" name="Rectangle 14">
            <a:extLst>
              <a:ext uri="{FF2B5EF4-FFF2-40B4-BE49-F238E27FC236}">
                <a16:creationId xmlns:a16="http://schemas.microsoft.com/office/drawing/2014/main" id="{3B97383E-CFB5-90B2-28D5-8D1C9976F336}"/>
              </a:ext>
            </a:extLst>
          </p:cNvPr>
          <p:cNvSpPr>
            <a:spLocks noGrp="1" noChangeArrowheads="1"/>
          </p:cNvSpPr>
          <p:nvPr>
            <p:ph type="sldNum" sz="quarter" idx="12"/>
          </p:nvPr>
        </p:nvSpPr>
        <p:spPr>
          <a:ln/>
        </p:spPr>
        <p:txBody>
          <a:bodyPr/>
          <a:lstStyle>
            <a:lvl1pPr>
              <a:defRPr/>
            </a:lvl1pPr>
          </a:lstStyle>
          <a:p>
            <a:fld id="{66F6D32A-B3D0-4729-AFF1-BE3788B55A66}" type="slidenum">
              <a:rPr lang="en-US" altLang="ar-EG"/>
              <a:pPr/>
              <a:t>‹#›</a:t>
            </a:fld>
            <a:endParaRPr lang="en-US" altLang="ar-EG"/>
          </a:p>
        </p:txBody>
      </p:sp>
    </p:spTree>
    <p:extLst>
      <p:ext uri="{BB962C8B-B14F-4D97-AF65-F5344CB8AC3E}">
        <p14:creationId xmlns:p14="http://schemas.microsoft.com/office/powerpoint/2010/main" val="3152294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sz="half" idx="1"/>
          </p:nvPr>
        </p:nvSpPr>
        <p:spPr>
          <a:xfrm>
            <a:off x="609600" y="1219200"/>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838700" y="1219200"/>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12">
            <a:extLst>
              <a:ext uri="{FF2B5EF4-FFF2-40B4-BE49-F238E27FC236}">
                <a16:creationId xmlns:a16="http://schemas.microsoft.com/office/drawing/2014/main" id="{2C873C37-D141-D5C5-B79D-D9FDAA0F94B5}"/>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6DF05696-F851-FFE6-3493-3EFB92E84DD1}"/>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7" name="Rectangle 14">
            <a:extLst>
              <a:ext uri="{FF2B5EF4-FFF2-40B4-BE49-F238E27FC236}">
                <a16:creationId xmlns:a16="http://schemas.microsoft.com/office/drawing/2014/main" id="{8D9E7353-6394-B120-1E15-97A492D4D3F7}"/>
              </a:ext>
            </a:extLst>
          </p:cNvPr>
          <p:cNvSpPr>
            <a:spLocks noGrp="1" noChangeArrowheads="1"/>
          </p:cNvSpPr>
          <p:nvPr>
            <p:ph type="sldNum" sz="quarter" idx="12"/>
          </p:nvPr>
        </p:nvSpPr>
        <p:spPr>
          <a:ln/>
        </p:spPr>
        <p:txBody>
          <a:bodyPr/>
          <a:lstStyle>
            <a:lvl1pPr>
              <a:defRPr/>
            </a:lvl1pPr>
          </a:lstStyle>
          <a:p>
            <a:fld id="{8F796304-602A-405E-8D3C-98E74977FEBB}" type="slidenum">
              <a:rPr lang="en-US" altLang="ar-EG"/>
              <a:pPr/>
              <a:t>‹#›</a:t>
            </a:fld>
            <a:endParaRPr lang="en-US" altLang="ar-EG"/>
          </a:p>
        </p:txBody>
      </p:sp>
    </p:spTree>
    <p:extLst>
      <p:ext uri="{BB962C8B-B14F-4D97-AF65-F5344CB8AC3E}">
        <p14:creationId xmlns:p14="http://schemas.microsoft.com/office/powerpoint/2010/main" val="4276184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ar-E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Rectangle 12">
            <a:extLst>
              <a:ext uri="{FF2B5EF4-FFF2-40B4-BE49-F238E27FC236}">
                <a16:creationId xmlns:a16="http://schemas.microsoft.com/office/drawing/2014/main" id="{6037562B-6BC9-CCEA-1625-3383FA62DD0C}"/>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8" name="Rectangle 13">
            <a:extLst>
              <a:ext uri="{FF2B5EF4-FFF2-40B4-BE49-F238E27FC236}">
                <a16:creationId xmlns:a16="http://schemas.microsoft.com/office/drawing/2014/main" id="{E155AE5A-1DA7-A79B-9916-E23D5F82727A}"/>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9" name="Rectangle 14">
            <a:extLst>
              <a:ext uri="{FF2B5EF4-FFF2-40B4-BE49-F238E27FC236}">
                <a16:creationId xmlns:a16="http://schemas.microsoft.com/office/drawing/2014/main" id="{1C0A2C2B-A98B-CD84-1D15-C3D4B5B8C05E}"/>
              </a:ext>
            </a:extLst>
          </p:cNvPr>
          <p:cNvSpPr>
            <a:spLocks noGrp="1" noChangeArrowheads="1"/>
          </p:cNvSpPr>
          <p:nvPr>
            <p:ph type="sldNum" sz="quarter" idx="12"/>
          </p:nvPr>
        </p:nvSpPr>
        <p:spPr>
          <a:ln/>
        </p:spPr>
        <p:txBody>
          <a:bodyPr/>
          <a:lstStyle>
            <a:lvl1pPr>
              <a:defRPr/>
            </a:lvl1pPr>
          </a:lstStyle>
          <a:p>
            <a:fld id="{050B44EC-1DCA-4F82-919A-90DAA816974A}" type="slidenum">
              <a:rPr lang="en-US" altLang="ar-EG"/>
              <a:pPr/>
              <a:t>‹#›</a:t>
            </a:fld>
            <a:endParaRPr lang="en-US" altLang="ar-EG"/>
          </a:p>
        </p:txBody>
      </p:sp>
    </p:spTree>
    <p:extLst>
      <p:ext uri="{BB962C8B-B14F-4D97-AF65-F5344CB8AC3E}">
        <p14:creationId xmlns:p14="http://schemas.microsoft.com/office/powerpoint/2010/main" val="3984006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Rectangle 12">
            <a:extLst>
              <a:ext uri="{FF2B5EF4-FFF2-40B4-BE49-F238E27FC236}">
                <a16:creationId xmlns:a16="http://schemas.microsoft.com/office/drawing/2014/main" id="{B31956A7-2885-94E7-AB02-8E31CF3A0F52}"/>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4" name="Rectangle 13">
            <a:extLst>
              <a:ext uri="{FF2B5EF4-FFF2-40B4-BE49-F238E27FC236}">
                <a16:creationId xmlns:a16="http://schemas.microsoft.com/office/drawing/2014/main" id="{55783BC6-2903-6CE7-1A05-AB6B89D66970}"/>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5" name="Rectangle 14">
            <a:extLst>
              <a:ext uri="{FF2B5EF4-FFF2-40B4-BE49-F238E27FC236}">
                <a16:creationId xmlns:a16="http://schemas.microsoft.com/office/drawing/2014/main" id="{1E4820EB-78C1-CBFF-C894-2A7F789320F4}"/>
              </a:ext>
            </a:extLst>
          </p:cNvPr>
          <p:cNvSpPr>
            <a:spLocks noGrp="1" noChangeArrowheads="1"/>
          </p:cNvSpPr>
          <p:nvPr>
            <p:ph type="sldNum" sz="quarter" idx="12"/>
          </p:nvPr>
        </p:nvSpPr>
        <p:spPr>
          <a:ln/>
        </p:spPr>
        <p:txBody>
          <a:bodyPr/>
          <a:lstStyle>
            <a:lvl1pPr>
              <a:defRPr/>
            </a:lvl1pPr>
          </a:lstStyle>
          <a:p>
            <a:fld id="{E2D042A6-B91C-4D1B-9EBA-BE0DDD593651}" type="slidenum">
              <a:rPr lang="en-US" altLang="ar-EG"/>
              <a:pPr/>
              <a:t>‹#›</a:t>
            </a:fld>
            <a:endParaRPr lang="en-US" altLang="ar-EG"/>
          </a:p>
        </p:txBody>
      </p:sp>
    </p:spTree>
    <p:extLst>
      <p:ext uri="{BB962C8B-B14F-4D97-AF65-F5344CB8AC3E}">
        <p14:creationId xmlns:p14="http://schemas.microsoft.com/office/powerpoint/2010/main" val="4013589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A2A7D401-5C42-EF86-2E83-D8DABE73CCB8}"/>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3" name="Rectangle 13">
            <a:extLst>
              <a:ext uri="{FF2B5EF4-FFF2-40B4-BE49-F238E27FC236}">
                <a16:creationId xmlns:a16="http://schemas.microsoft.com/office/drawing/2014/main" id="{71042580-BAED-B94E-D3FA-499D83CF5A0B}"/>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4" name="Rectangle 14">
            <a:extLst>
              <a:ext uri="{FF2B5EF4-FFF2-40B4-BE49-F238E27FC236}">
                <a16:creationId xmlns:a16="http://schemas.microsoft.com/office/drawing/2014/main" id="{870DC9DC-8891-474A-9A8D-0DDFD9ABD086}"/>
              </a:ext>
            </a:extLst>
          </p:cNvPr>
          <p:cNvSpPr>
            <a:spLocks noGrp="1" noChangeArrowheads="1"/>
          </p:cNvSpPr>
          <p:nvPr>
            <p:ph type="sldNum" sz="quarter" idx="12"/>
          </p:nvPr>
        </p:nvSpPr>
        <p:spPr>
          <a:ln/>
        </p:spPr>
        <p:txBody>
          <a:bodyPr/>
          <a:lstStyle>
            <a:lvl1pPr>
              <a:defRPr/>
            </a:lvl1pPr>
          </a:lstStyle>
          <a:p>
            <a:fld id="{2AC6DDCF-A728-4190-AE4D-F2A0521A4FAA}" type="slidenum">
              <a:rPr lang="en-US" altLang="ar-EG"/>
              <a:pPr/>
              <a:t>‹#›</a:t>
            </a:fld>
            <a:endParaRPr lang="en-US" altLang="ar-EG"/>
          </a:p>
        </p:txBody>
      </p:sp>
    </p:spTree>
    <p:extLst>
      <p:ext uri="{BB962C8B-B14F-4D97-AF65-F5344CB8AC3E}">
        <p14:creationId xmlns:p14="http://schemas.microsoft.com/office/powerpoint/2010/main" val="536372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ar-E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2">
            <a:extLst>
              <a:ext uri="{FF2B5EF4-FFF2-40B4-BE49-F238E27FC236}">
                <a16:creationId xmlns:a16="http://schemas.microsoft.com/office/drawing/2014/main" id="{2D4C3544-CBA7-AB89-9A89-C9DB2818FAE0}"/>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E17D6B85-3F5F-08BD-EC75-1CA537A0BE24}"/>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7" name="Rectangle 14">
            <a:extLst>
              <a:ext uri="{FF2B5EF4-FFF2-40B4-BE49-F238E27FC236}">
                <a16:creationId xmlns:a16="http://schemas.microsoft.com/office/drawing/2014/main" id="{8C4B274C-5FA5-66C3-5032-A9B43A80433D}"/>
              </a:ext>
            </a:extLst>
          </p:cNvPr>
          <p:cNvSpPr>
            <a:spLocks noGrp="1" noChangeArrowheads="1"/>
          </p:cNvSpPr>
          <p:nvPr>
            <p:ph type="sldNum" sz="quarter" idx="12"/>
          </p:nvPr>
        </p:nvSpPr>
        <p:spPr>
          <a:ln/>
        </p:spPr>
        <p:txBody>
          <a:bodyPr/>
          <a:lstStyle>
            <a:lvl1pPr>
              <a:defRPr/>
            </a:lvl1pPr>
          </a:lstStyle>
          <a:p>
            <a:fld id="{52741708-A326-4C7C-9FDE-6F0528AA24D4}" type="slidenum">
              <a:rPr lang="en-US" altLang="ar-EG"/>
              <a:pPr/>
              <a:t>‹#›</a:t>
            </a:fld>
            <a:endParaRPr lang="en-US" altLang="ar-EG"/>
          </a:p>
        </p:txBody>
      </p:sp>
    </p:spTree>
    <p:extLst>
      <p:ext uri="{BB962C8B-B14F-4D97-AF65-F5344CB8AC3E}">
        <p14:creationId xmlns:p14="http://schemas.microsoft.com/office/powerpoint/2010/main" val="4028545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ar-E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ar-EG"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2">
            <a:extLst>
              <a:ext uri="{FF2B5EF4-FFF2-40B4-BE49-F238E27FC236}">
                <a16:creationId xmlns:a16="http://schemas.microsoft.com/office/drawing/2014/main" id="{F6570002-46E8-E4AE-D7F8-6EE88507177E}"/>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41FE8CF0-E8C0-64D7-59CF-457DB4A4A62D}"/>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4 ©2012 Pearson Education, Inc. Upper Saddle River, NJ. All Rights Reserved. </a:t>
            </a:r>
          </a:p>
        </p:txBody>
      </p:sp>
      <p:sp>
        <p:nvSpPr>
          <p:cNvPr id="7" name="Rectangle 14">
            <a:extLst>
              <a:ext uri="{FF2B5EF4-FFF2-40B4-BE49-F238E27FC236}">
                <a16:creationId xmlns:a16="http://schemas.microsoft.com/office/drawing/2014/main" id="{338DCD1D-D20F-D988-50A4-91DD3C49F3CD}"/>
              </a:ext>
            </a:extLst>
          </p:cNvPr>
          <p:cNvSpPr>
            <a:spLocks noGrp="1" noChangeArrowheads="1"/>
          </p:cNvSpPr>
          <p:nvPr>
            <p:ph type="sldNum" sz="quarter" idx="12"/>
          </p:nvPr>
        </p:nvSpPr>
        <p:spPr>
          <a:ln/>
        </p:spPr>
        <p:txBody>
          <a:bodyPr/>
          <a:lstStyle>
            <a:lvl1pPr>
              <a:defRPr/>
            </a:lvl1pPr>
          </a:lstStyle>
          <a:p>
            <a:fld id="{A0B0E2BB-118D-4AE4-A6F8-8125D21D7895}" type="slidenum">
              <a:rPr lang="en-US" altLang="ar-EG"/>
              <a:pPr/>
              <a:t>‹#›</a:t>
            </a:fld>
            <a:endParaRPr lang="en-US" altLang="ar-EG"/>
          </a:p>
        </p:txBody>
      </p:sp>
    </p:spTree>
    <p:extLst>
      <p:ext uri="{BB962C8B-B14F-4D97-AF65-F5344CB8AC3E}">
        <p14:creationId xmlns:p14="http://schemas.microsoft.com/office/powerpoint/2010/main" val="1854550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3">
            <a:extLst>
              <a:ext uri="{FF2B5EF4-FFF2-40B4-BE49-F238E27FC236}">
                <a16:creationId xmlns:a16="http://schemas.microsoft.com/office/drawing/2014/main" id="{9121CDF5-D277-9A58-74B4-9135B23B93BB}"/>
              </a:ext>
            </a:extLst>
          </p:cNvPr>
          <p:cNvGrpSpPr>
            <a:grpSpLocks/>
          </p:cNvGrpSpPr>
          <p:nvPr/>
        </p:nvGrpSpPr>
        <p:grpSpPr bwMode="auto">
          <a:xfrm>
            <a:off x="8329613" y="733425"/>
            <a:ext cx="720725" cy="531813"/>
            <a:chOff x="5247" y="462"/>
            <a:chExt cx="454" cy="335"/>
          </a:xfrm>
        </p:grpSpPr>
        <p:sp>
          <p:nvSpPr>
            <p:cNvPr id="1047" name="AutoShape 4">
              <a:extLst>
                <a:ext uri="{FF2B5EF4-FFF2-40B4-BE49-F238E27FC236}">
                  <a16:creationId xmlns:a16="http://schemas.microsoft.com/office/drawing/2014/main" id="{91CBE50F-CD67-2D41-1504-E86C88FA9A11}"/>
                </a:ext>
              </a:extLst>
            </p:cNvPr>
            <p:cNvSpPr>
              <a:spLocks noChangeArrowheads="1"/>
            </p:cNvSpPr>
            <p:nvPr/>
          </p:nvSpPr>
          <p:spPr bwMode="auto">
            <a:xfrm rot="10800000" flipH="1">
              <a:off x="5564" y="462"/>
              <a:ext cx="137" cy="335"/>
            </a:xfrm>
            <a:prstGeom prst="parallelogram">
              <a:avLst>
                <a:gd name="adj" fmla="val 52954"/>
              </a:avLst>
            </a:prstGeom>
            <a:gradFill rotWithShape="0">
              <a:gsLst>
                <a:gs pos="0">
                  <a:schemeClr val="accent2"/>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8" name="AutoShape 5">
              <a:extLst>
                <a:ext uri="{FF2B5EF4-FFF2-40B4-BE49-F238E27FC236}">
                  <a16:creationId xmlns:a16="http://schemas.microsoft.com/office/drawing/2014/main" id="{7922A5F5-C9E1-BC00-5617-BABB221E8917}"/>
                </a:ext>
              </a:extLst>
            </p:cNvPr>
            <p:cNvSpPr>
              <a:spLocks noChangeArrowheads="1"/>
            </p:cNvSpPr>
            <p:nvPr/>
          </p:nvSpPr>
          <p:spPr bwMode="auto">
            <a:xfrm rot="10800000" flipH="1">
              <a:off x="540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9" name="AutoShape 6">
              <a:extLst>
                <a:ext uri="{FF2B5EF4-FFF2-40B4-BE49-F238E27FC236}">
                  <a16:creationId xmlns:a16="http://schemas.microsoft.com/office/drawing/2014/main" id="{836B5C94-9C0C-2352-0ECB-E3FAF4967C13}"/>
                </a:ext>
              </a:extLst>
            </p:cNvPr>
            <p:cNvSpPr>
              <a:spLocks noChangeArrowheads="1"/>
            </p:cNvSpPr>
            <p:nvPr/>
          </p:nvSpPr>
          <p:spPr bwMode="auto">
            <a:xfrm rot="10800000" flipH="1">
              <a:off x="524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grpSp>
        <p:nvGrpSpPr>
          <p:cNvPr id="1027" name="Group 7">
            <a:extLst>
              <a:ext uri="{FF2B5EF4-FFF2-40B4-BE49-F238E27FC236}">
                <a16:creationId xmlns:a16="http://schemas.microsoft.com/office/drawing/2014/main" id="{4500E93C-F1A4-336C-59C1-8073D771E929}"/>
              </a:ext>
            </a:extLst>
          </p:cNvPr>
          <p:cNvGrpSpPr>
            <a:grpSpLocks/>
          </p:cNvGrpSpPr>
          <p:nvPr/>
        </p:nvGrpSpPr>
        <p:grpSpPr bwMode="auto">
          <a:xfrm>
            <a:off x="77788" y="6040438"/>
            <a:ext cx="531812" cy="727075"/>
            <a:chOff x="49" y="3805"/>
            <a:chExt cx="335" cy="458"/>
          </a:xfrm>
        </p:grpSpPr>
        <p:sp>
          <p:nvSpPr>
            <p:cNvPr id="1044" name="AutoShape 8">
              <a:extLst>
                <a:ext uri="{FF2B5EF4-FFF2-40B4-BE49-F238E27FC236}">
                  <a16:creationId xmlns:a16="http://schemas.microsoft.com/office/drawing/2014/main" id="{5C6B76D2-CE3F-ADF4-CBE3-9A3722C4513E}"/>
                </a:ext>
              </a:extLst>
            </p:cNvPr>
            <p:cNvSpPr>
              <a:spLocks noChangeArrowheads="1"/>
            </p:cNvSpPr>
            <p:nvPr/>
          </p:nvSpPr>
          <p:spPr bwMode="auto">
            <a:xfrm rot="5400000" flipH="1">
              <a:off x="148" y="3706"/>
              <a:ext cx="137" cy="335"/>
            </a:xfrm>
            <a:prstGeom prst="parallelogram">
              <a:avLst>
                <a:gd name="adj" fmla="val 5295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5" name="AutoShape 9">
              <a:extLst>
                <a:ext uri="{FF2B5EF4-FFF2-40B4-BE49-F238E27FC236}">
                  <a16:creationId xmlns:a16="http://schemas.microsoft.com/office/drawing/2014/main" id="{84593680-B1DF-5E57-EB9D-8CD6F403D533}"/>
                </a:ext>
              </a:extLst>
            </p:cNvPr>
            <p:cNvSpPr>
              <a:spLocks noChangeArrowheads="1"/>
            </p:cNvSpPr>
            <p:nvPr/>
          </p:nvSpPr>
          <p:spPr bwMode="auto">
            <a:xfrm rot="5400000" flipH="1">
              <a:off x="148" y="3869"/>
              <a:ext cx="138" cy="335"/>
            </a:xfrm>
            <a:prstGeom prst="parallelogram">
              <a:avLst>
                <a:gd name="adj" fmla="val 5295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6" name="AutoShape 10">
              <a:extLst>
                <a:ext uri="{FF2B5EF4-FFF2-40B4-BE49-F238E27FC236}">
                  <a16:creationId xmlns:a16="http://schemas.microsoft.com/office/drawing/2014/main" id="{DF2B6E3D-C544-D8CB-ADE5-006FB5ABF56A}"/>
                </a:ext>
              </a:extLst>
            </p:cNvPr>
            <p:cNvSpPr>
              <a:spLocks noChangeArrowheads="1"/>
            </p:cNvSpPr>
            <p:nvPr/>
          </p:nvSpPr>
          <p:spPr bwMode="auto">
            <a:xfrm rot="5400000" flipH="1">
              <a:off x="148" y="4026"/>
              <a:ext cx="138" cy="335"/>
            </a:xfrm>
            <a:prstGeom prst="parallelogram">
              <a:avLst>
                <a:gd name="adj" fmla="val 5295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
        <p:nvSpPr>
          <p:cNvPr id="3083" name="Rectangle 11">
            <a:extLst>
              <a:ext uri="{FF2B5EF4-FFF2-40B4-BE49-F238E27FC236}">
                <a16:creationId xmlns:a16="http://schemas.microsoft.com/office/drawing/2014/main" id="{DF3CD1A6-44BC-CAA8-D45D-7ADF21DB062F}"/>
              </a:ext>
            </a:extLst>
          </p:cNvPr>
          <p:cNvSpPr>
            <a:spLocks noGrp="1" noChangeArrowheads="1"/>
          </p:cNvSpPr>
          <p:nvPr>
            <p:ph type="body" idx="1"/>
          </p:nvPr>
        </p:nvSpPr>
        <p:spPr bwMode="auto">
          <a:xfrm>
            <a:off x="609600" y="1219200"/>
            <a:ext cx="830580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ar-EG"/>
              <a:t>Click to edit Master text styles</a:t>
            </a:r>
          </a:p>
          <a:p>
            <a:pPr lvl="1"/>
            <a:r>
              <a:rPr lang="en-US" altLang="ar-EG"/>
              <a:t>Second level</a:t>
            </a:r>
          </a:p>
          <a:p>
            <a:pPr lvl="2"/>
            <a:r>
              <a:rPr lang="en-US" altLang="ar-EG"/>
              <a:t>Third level</a:t>
            </a:r>
          </a:p>
          <a:p>
            <a:pPr lvl="3"/>
            <a:r>
              <a:rPr lang="en-US" altLang="ar-EG"/>
              <a:t>Fourth level</a:t>
            </a:r>
          </a:p>
          <a:p>
            <a:pPr lvl="4"/>
            <a:r>
              <a:rPr lang="en-US" altLang="ar-EG"/>
              <a:t>Fifth level</a:t>
            </a:r>
          </a:p>
        </p:txBody>
      </p:sp>
      <p:sp>
        <p:nvSpPr>
          <p:cNvPr id="3084" name="Rectangle 12">
            <a:extLst>
              <a:ext uri="{FF2B5EF4-FFF2-40B4-BE49-F238E27FC236}">
                <a16:creationId xmlns:a16="http://schemas.microsoft.com/office/drawing/2014/main" id="{2CCDC062-4F42-2D55-A47D-D4C3D2D03F80}"/>
              </a:ext>
            </a:extLst>
          </p:cNvPr>
          <p:cNvSpPr>
            <a:spLocks noGrp="1" noChangeArrowheads="1"/>
          </p:cNvSpPr>
          <p:nvPr>
            <p:ph type="dt" sz="half" idx="2"/>
          </p:nvPr>
        </p:nvSpPr>
        <p:spPr bwMode="auto">
          <a:xfrm>
            <a:off x="122555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spcBef>
                <a:spcPct val="50000"/>
              </a:spcBef>
              <a:defRPr sz="1400" smtClean="0">
                <a:latin typeface="Arial Narrow" panose="020B0606020202030204" pitchFamily="34" charset="0"/>
              </a:defRPr>
            </a:lvl1pPr>
          </a:lstStyle>
          <a:p>
            <a:pPr>
              <a:defRPr/>
            </a:pPr>
            <a:endParaRPr lang="en-US" altLang="ar-EG"/>
          </a:p>
        </p:txBody>
      </p:sp>
      <p:sp>
        <p:nvSpPr>
          <p:cNvPr id="3085" name="Rectangle 13">
            <a:extLst>
              <a:ext uri="{FF2B5EF4-FFF2-40B4-BE49-F238E27FC236}">
                <a16:creationId xmlns:a16="http://schemas.microsoft.com/office/drawing/2014/main" id="{A67E492E-E568-2155-4566-393DCC11229A}"/>
              </a:ext>
            </a:extLst>
          </p:cNvPr>
          <p:cNvSpPr>
            <a:spLocks noGrp="1" noChangeArrowheads="1"/>
          </p:cNvSpPr>
          <p:nvPr>
            <p:ph type="ftr" sz="quarter" idx="3"/>
          </p:nvPr>
        </p:nvSpPr>
        <p:spPr bwMode="auto">
          <a:xfrm>
            <a:off x="1219200" y="6400800"/>
            <a:ext cx="64008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smtClean="0">
                <a:latin typeface="Arial Narrow" panose="020B0606020202030204" pitchFamily="34" charset="0"/>
              </a:defRPr>
            </a:lvl1pPr>
          </a:lstStyle>
          <a:p>
            <a:pPr>
              <a:defRPr/>
            </a:pPr>
            <a:r>
              <a:rPr lang="en-US" altLang="ar-EG"/>
              <a:t>A. Levitin “Introduction to the Design &amp; Analysis of Algorithms,” 3rd ed., Ch. 4 ©2012 Pearson Education, Inc. Upper Saddle River, NJ. All Rights Reserved. </a:t>
            </a:r>
          </a:p>
        </p:txBody>
      </p:sp>
      <p:sp>
        <p:nvSpPr>
          <p:cNvPr id="3086" name="Rectangle 14">
            <a:extLst>
              <a:ext uri="{FF2B5EF4-FFF2-40B4-BE49-F238E27FC236}">
                <a16:creationId xmlns:a16="http://schemas.microsoft.com/office/drawing/2014/main" id="{B8C8DD7D-FDEC-8768-1D99-DE00F1DB3A80}"/>
              </a:ext>
            </a:extLst>
          </p:cNvPr>
          <p:cNvSpPr>
            <a:spLocks noGrp="1" noChangeArrowheads="1"/>
          </p:cNvSpPr>
          <p:nvPr>
            <p:ph type="sldNum" sz="quarter" idx="4"/>
          </p:nvPr>
        </p:nvSpPr>
        <p:spPr bwMode="auto">
          <a:xfrm>
            <a:off x="7239000" y="6553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atin typeface="Arial Narrow" panose="020B0606020202030204" pitchFamily="34" charset="0"/>
              </a:defRPr>
            </a:lvl1pPr>
          </a:lstStyle>
          <a:p>
            <a:fld id="{3FAF6EF7-F606-4D4A-91D8-8C4207DA086C}" type="slidenum">
              <a:rPr lang="en-US" altLang="ar-EG"/>
              <a:pPr/>
              <a:t>‹#›</a:t>
            </a:fld>
            <a:endParaRPr lang="en-US" altLang="ar-EG"/>
          </a:p>
        </p:txBody>
      </p:sp>
      <p:sp>
        <p:nvSpPr>
          <p:cNvPr id="3087" name="Rectangle 15">
            <a:extLst>
              <a:ext uri="{FF2B5EF4-FFF2-40B4-BE49-F238E27FC236}">
                <a16:creationId xmlns:a16="http://schemas.microsoft.com/office/drawing/2014/main" id="{17754C01-C7C0-9B99-3D75-4FC2338E33BA}"/>
              </a:ext>
            </a:extLst>
          </p:cNvPr>
          <p:cNvSpPr>
            <a:spLocks noChangeArrowheads="1"/>
          </p:cNvSpPr>
          <p:nvPr/>
        </p:nvSpPr>
        <p:spPr bwMode="auto">
          <a:xfrm>
            <a:off x="227013" y="0"/>
            <a:ext cx="228600" cy="6858000"/>
          </a:xfrm>
          <a:prstGeom prst="rect">
            <a:avLst/>
          </a:prstGeom>
          <a:gradFill rotWithShape="0">
            <a:gsLst>
              <a:gs pos="0">
                <a:schemeClr val="bg2"/>
              </a:gs>
              <a:gs pos="50000">
                <a:schemeClr val="folHlink"/>
              </a:gs>
              <a:gs pos="100000">
                <a:schemeClr val="bg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defRPr/>
            </a:pPr>
            <a:endParaRPr lang="ar-EG"/>
          </a:p>
        </p:txBody>
      </p:sp>
      <p:sp>
        <p:nvSpPr>
          <p:cNvPr id="3088" name="AutoShape 16">
            <a:extLst>
              <a:ext uri="{FF2B5EF4-FFF2-40B4-BE49-F238E27FC236}">
                <a16:creationId xmlns:a16="http://schemas.microsoft.com/office/drawing/2014/main" id="{2C869975-9492-FEC1-B902-70A6212C8252}"/>
              </a:ext>
            </a:extLst>
          </p:cNvPr>
          <p:cNvSpPr>
            <a:spLocks noChangeArrowheads="1"/>
          </p:cNvSpPr>
          <p:nvPr/>
        </p:nvSpPr>
        <p:spPr bwMode="auto">
          <a:xfrm flipH="1">
            <a:off x="304800" y="914400"/>
            <a:ext cx="8839200" cy="228600"/>
          </a:xfrm>
          <a:prstGeom prst="homePlate">
            <a:avLst>
              <a:gd name="adj" fmla="val 67846"/>
            </a:avLst>
          </a:prstGeom>
          <a:gradFill rotWithShape="0">
            <a:gsLst>
              <a:gs pos="0">
                <a:schemeClr val="bg2"/>
              </a:gs>
              <a:gs pos="50000">
                <a:schemeClr val="folHlink"/>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endParaRPr lang="ar-EG"/>
          </a:p>
        </p:txBody>
      </p:sp>
      <p:sp>
        <p:nvSpPr>
          <p:cNvPr id="1034" name="Rectangle 17">
            <a:extLst>
              <a:ext uri="{FF2B5EF4-FFF2-40B4-BE49-F238E27FC236}">
                <a16:creationId xmlns:a16="http://schemas.microsoft.com/office/drawing/2014/main" id="{1D70A01A-67F5-9D11-594C-9082D999455C}"/>
              </a:ext>
            </a:extLst>
          </p:cNvPr>
          <p:cNvSpPr>
            <a:spLocks noChangeArrowheads="1"/>
          </p:cNvSpPr>
          <p:nvPr/>
        </p:nvSpPr>
        <p:spPr bwMode="auto">
          <a:xfrm>
            <a:off x="1981200" y="2179638"/>
            <a:ext cx="190500" cy="467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nvGrpSpPr>
          <p:cNvPr id="1035" name="Group 18">
            <a:extLst>
              <a:ext uri="{FF2B5EF4-FFF2-40B4-BE49-F238E27FC236}">
                <a16:creationId xmlns:a16="http://schemas.microsoft.com/office/drawing/2014/main" id="{243A2205-CFB1-5469-8E21-8DA377A3C9B4}"/>
              </a:ext>
            </a:extLst>
          </p:cNvPr>
          <p:cNvGrpSpPr>
            <a:grpSpLocks/>
          </p:cNvGrpSpPr>
          <p:nvPr/>
        </p:nvGrpSpPr>
        <p:grpSpPr bwMode="auto">
          <a:xfrm>
            <a:off x="77788" y="5903913"/>
            <a:ext cx="533400" cy="749300"/>
            <a:chOff x="49" y="3719"/>
            <a:chExt cx="336" cy="472"/>
          </a:xfrm>
        </p:grpSpPr>
        <p:sp>
          <p:nvSpPr>
            <p:cNvPr id="1041" name="AutoShape 19">
              <a:extLst>
                <a:ext uri="{FF2B5EF4-FFF2-40B4-BE49-F238E27FC236}">
                  <a16:creationId xmlns:a16="http://schemas.microsoft.com/office/drawing/2014/main" id="{9E69CC49-F334-AE44-E5CA-3873B78A50BC}"/>
                </a:ext>
              </a:extLst>
            </p:cNvPr>
            <p:cNvSpPr>
              <a:spLocks noChangeArrowheads="1"/>
            </p:cNvSpPr>
            <p:nvPr/>
          </p:nvSpPr>
          <p:spPr bwMode="auto">
            <a:xfrm rot="-5400000">
              <a:off x="143" y="3626"/>
              <a:ext cx="150" cy="335"/>
            </a:xfrm>
            <a:prstGeom prst="parallelogram">
              <a:avLst>
                <a:gd name="adj" fmla="val 5295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2" name="AutoShape 20">
              <a:extLst>
                <a:ext uri="{FF2B5EF4-FFF2-40B4-BE49-F238E27FC236}">
                  <a16:creationId xmlns:a16="http://schemas.microsoft.com/office/drawing/2014/main" id="{D2B48300-9524-BADE-161D-53D2A68D2DFE}"/>
                </a:ext>
              </a:extLst>
            </p:cNvPr>
            <p:cNvSpPr>
              <a:spLocks noChangeArrowheads="1"/>
            </p:cNvSpPr>
            <p:nvPr/>
          </p:nvSpPr>
          <p:spPr bwMode="auto">
            <a:xfrm rot="-5400000">
              <a:off x="141" y="3786"/>
              <a:ext cx="151" cy="335"/>
            </a:xfrm>
            <a:prstGeom prst="parallelogram">
              <a:avLst>
                <a:gd name="adj" fmla="val 5295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3" name="AutoShape 21">
              <a:extLst>
                <a:ext uri="{FF2B5EF4-FFF2-40B4-BE49-F238E27FC236}">
                  <a16:creationId xmlns:a16="http://schemas.microsoft.com/office/drawing/2014/main" id="{CBE45C39-1918-E054-3952-7094D8BDF43E}"/>
                </a:ext>
              </a:extLst>
            </p:cNvPr>
            <p:cNvSpPr>
              <a:spLocks noChangeArrowheads="1"/>
            </p:cNvSpPr>
            <p:nvPr/>
          </p:nvSpPr>
          <p:spPr bwMode="auto">
            <a:xfrm rot="-5400000">
              <a:off x="142" y="3948"/>
              <a:ext cx="150" cy="336"/>
            </a:xfrm>
            <a:prstGeom prst="parallelogram">
              <a:avLst>
                <a:gd name="adj" fmla="val 5295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
        <p:nvSpPr>
          <p:cNvPr id="3094" name="Rectangle 22">
            <a:extLst>
              <a:ext uri="{FF2B5EF4-FFF2-40B4-BE49-F238E27FC236}">
                <a16:creationId xmlns:a16="http://schemas.microsoft.com/office/drawing/2014/main" id="{E9F9126D-422C-D69F-3D34-BC07FADC0B1B}"/>
              </a:ext>
            </a:extLst>
          </p:cNvPr>
          <p:cNvSpPr>
            <a:spLocks noGrp="1" noChangeArrowheads="1"/>
          </p:cNvSpPr>
          <p:nvPr>
            <p:ph type="title"/>
          </p:nvPr>
        </p:nvSpPr>
        <p:spPr bwMode="auto">
          <a:xfrm>
            <a:off x="685800" y="152400"/>
            <a:ext cx="75882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ar-EG"/>
              <a:t>Click to edit Master title style</a:t>
            </a:r>
          </a:p>
        </p:txBody>
      </p:sp>
      <p:grpSp>
        <p:nvGrpSpPr>
          <p:cNvPr id="1037" name="Group 23">
            <a:extLst>
              <a:ext uri="{FF2B5EF4-FFF2-40B4-BE49-F238E27FC236}">
                <a16:creationId xmlns:a16="http://schemas.microsoft.com/office/drawing/2014/main" id="{E31451D5-8841-FE2B-2F19-1567B66D5DB2}"/>
              </a:ext>
            </a:extLst>
          </p:cNvPr>
          <p:cNvGrpSpPr>
            <a:grpSpLocks/>
          </p:cNvGrpSpPr>
          <p:nvPr/>
        </p:nvGrpSpPr>
        <p:grpSpPr bwMode="auto">
          <a:xfrm>
            <a:off x="8189913" y="731838"/>
            <a:ext cx="739775" cy="533400"/>
            <a:chOff x="5159" y="461"/>
            <a:chExt cx="466" cy="336"/>
          </a:xfrm>
        </p:grpSpPr>
        <p:sp>
          <p:nvSpPr>
            <p:cNvPr id="1038" name="AutoShape 24">
              <a:extLst>
                <a:ext uri="{FF2B5EF4-FFF2-40B4-BE49-F238E27FC236}">
                  <a16:creationId xmlns:a16="http://schemas.microsoft.com/office/drawing/2014/main" id="{106612E1-EEB8-3EF6-49B3-746461EF2C38}"/>
                </a:ext>
              </a:extLst>
            </p:cNvPr>
            <p:cNvSpPr>
              <a:spLocks noChangeArrowheads="1"/>
            </p:cNvSpPr>
            <p:nvPr/>
          </p:nvSpPr>
          <p:spPr bwMode="auto">
            <a:xfrm>
              <a:off x="5475" y="462"/>
              <a:ext cx="150" cy="335"/>
            </a:xfrm>
            <a:prstGeom prst="parallelogram">
              <a:avLst>
                <a:gd name="adj" fmla="val 52954"/>
              </a:avLst>
            </a:pr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39" name="AutoShape 25">
              <a:extLst>
                <a:ext uri="{FF2B5EF4-FFF2-40B4-BE49-F238E27FC236}">
                  <a16:creationId xmlns:a16="http://schemas.microsoft.com/office/drawing/2014/main" id="{F2AD99D4-4EAF-6E2C-C26D-FF176AF65C13}"/>
                </a:ext>
              </a:extLst>
            </p:cNvPr>
            <p:cNvSpPr>
              <a:spLocks noChangeArrowheads="1"/>
            </p:cNvSpPr>
            <p:nvPr/>
          </p:nvSpPr>
          <p:spPr bwMode="auto">
            <a:xfrm>
              <a:off x="5318" y="462"/>
              <a:ext cx="151" cy="335"/>
            </a:xfrm>
            <a:prstGeom prst="parallelogram">
              <a:avLst>
                <a:gd name="adj" fmla="val 52954"/>
              </a:avLst>
            </a:pr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0" name="AutoShape 26">
              <a:extLst>
                <a:ext uri="{FF2B5EF4-FFF2-40B4-BE49-F238E27FC236}">
                  <a16:creationId xmlns:a16="http://schemas.microsoft.com/office/drawing/2014/main" id="{80269170-1C0F-FC1C-D5EE-1CB41E3F5FC3}"/>
                </a:ext>
              </a:extLst>
            </p:cNvPr>
            <p:cNvSpPr>
              <a:spLocks noChangeArrowheads="1"/>
            </p:cNvSpPr>
            <p:nvPr/>
          </p:nvSpPr>
          <p:spPr bwMode="auto">
            <a:xfrm>
              <a:off x="5159" y="461"/>
              <a:ext cx="150" cy="336"/>
            </a:xfrm>
            <a:prstGeom prst="parallelogram">
              <a:avLst>
                <a:gd name="adj" fmla="val 52954"/>
              </a:avLst>
            </a:pr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Tree>
  </p:cSld>
  <p:clrMap bg1="dk2" tx1="lt1" bg2="dk1" tx2="lt2" accent1="accent1" accent2="accent2" accent3="accent3" accent4="accent4" accent5="accent5" accent6="accent6" hlink="hlink" folHlink="folHlink"/>
  <p:sldLayoutIdLst>
    <p:sldLayoutId id="2147483676"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094">
                                            <p:txEl>
                                              <p:pRg st="0" end="0"/>
                                            </p:txEl>
                                          </p:spTgt>
                                        </p:tgtEl>
                                        <p:attrNameLst>
                                          <p:attrName>style.visibility</p:attrName>
                                        </p:attrNameLst>
                                      </p:cBhvr>
                                      <p:to>
                                        <p:strVal val="visible"/>
                                      </p:to>
                                    </p:set>
                                    <p:animEffect transition="in" filter="dissolve">
                                      <p:cBhvr>
                                        <p:cTn id="7" dur="500"/>
                                        <p:tgtEl>
                                          <p:spTgt spid="30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083">
                                            <p:txEl>
                                              <p:pRg st="0" end="0"/>
                                            </p:txEl>
                                          </p:spTgt>
                                        </p:tgtEl>
                                        <p:attrNameLst>
                                          <p:attrName>style.visibility</p:attrName>
                                        </p:attrNameLst>
                                      </p:cBhvr>
                                      <p:to>
                                        <p:strVal val="visible"/>
                                      </p:to>
                                    </p:set>
                                    <p:animEffect transition="in" filter="wipe(up)">
                                      <p:cBhvr>
                                        <p:cTn id="12" dur="500"/>
                                        <p:tgtEl>
                                          <p:spTgt spid="3083">
                                            <p:txEl>
                                              <p:pRg st="0" end="0"/>
                                            </p:txEl>
                                          </p:spTgt>
                                        </p:tgtEl>
                                      </p:cBhvr>
                                    </p:animEffect>
                                  </p:childTnLst>
                                  <p:subTnLst>
                                    <p:animClr clrSpc="rgb" dir="cw">
                                      <p:cBhvr override="childStyle">
                                        <p:cTn dur="1" fill="hold" display="0" masterRel="nextClick" afterEffect="1"/>
                                        <p:tgtEl>
                                          <p:spTgt spid="3083">
                                            <p:txEl>
                                              <p:pRg st="0" end="0"/>
                                            </p:txEl>
                                          </p:spTgt>
                                        </p:tgtEl>
                                        <p:attrNameLst>
                                          <p:attrName>ppt_c</p:attrName>
                                        </p:attrNameLst>
                                      </p:cBhvr>
                                      <p:to>
                                        <a:schemeClr val="tx1"/>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083">
                                            <p:txEl>
                                              <p:pRg st="1" end="1"/>
                                            </p:txEl>
                                          </p:spTgt>
                                        </p:tgtEl>
                                        <p:attrNameLst>
                                          <p:attrName>style.visibility</p:attrName>
                                        </p:attrNameLst>
                                      </p:cBhvr>
                                      <p:to>
                                        <p:strVal val="visible"/>
                                      </p:to>
                                    </p:set>
                                    <p:animEffect transition="in" filter="wipe(up)">
                                      <p:cBhvr>
                                        <p:cTn id="17" dur="500"/>
                                        <p:tgtEl>
                                          <p:spTgt spid="3083">
                                            <p:txEl>
                                              <p:pRg st="1" end="1"/>
                                            </p:txEl>
                                          </p:spTgt>
                                        </p:tgtEl>
                                      </p:cBhvr>
                                    </p:animEffect>
                                  </p:childTnLst>
                                  <p:subTnLst>
                                    <p:animClr clrSpc="rgb" dir="cw">
                                      <p:cBhvr override="childStyle">
                                        <p:cTn dur="1" fill="hold" display="0" masterRel="nextClick" afterEffect="1"/>
                                        <p:tgtEl>
                                          <p:spTgt spid="3083">
                                            <p:txEl>
                                              <p:pRg st="1" end="1"/>
                                            </p:txEl>
                                          </p:spTgt>
                                        </p:tgtEl>
                                        <p:attrNameLst>
                                          <p:attrName>ppt_c</p:attrName>
                                        </p:attrNameLst>
                                      </p:cBhvr>
                                      <p:to>
                                        <a:schemeClr val="tx1"/>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083">
                                            <p:txEl>
                                              <p:pRg st="2" end="2"/>
                                            </p:txEl>
                                          </p:spTgt>
                                        </p:tgtEl>
                                        <p:attrNameLst>
                                          <p:attrName>style.visibility</p:attrName>
                                        </p:attrNameLst>
                                      </p:cBhvr>
                                      <p:to>
                                        <p:strVal val="visible"/>
                                      </p:to>
                                    </p:set>
                                    <p:animEffect transition="in" filter="wipe(up)">
                                      <p:cBhvr>
                                        <p:cTn id="22" dur="500"/>
                                        <p:tgtEl>
                                          <p:spTgt spid="3083">
                                            <p:txEl>
                                              <p:pRg st="2" end="2"/>
                                            </p:txEl>
                                          </p:spTgt>
                                        </p:tgtEl>
                                      </p:cBhvr>
                                    </p:animEffect>
                                  </p:childTnLst>
                                  <p:subTnLst>
                                    <p:animClr clrSpc="rgb" dir="cw">
                                      <p:cBhvr override="childStyle">
                                        <p:cTn dur="1" fill="hold" display="0" masterRel="nextClick" afterEffect="1"/>
                                        <p:tgtEl>
                                          <p:spTgt spid="3083">
                                            <p:txEl>
                                              <p:pRg st="2" end="2"/>
                                            </p:txEl>
                                          </p:spTgt>
                                        </p:tgtEl>
                                        <p:attrNameLst>
                                          <p:attrName>ppt_c</p:attrName>
                                        </p:attrNameLst>
                                      </p:cBhvr>
                                      <p:to>
                                        <a:schemeClr val="tx1"/>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083">
                                            <p:txEl>
                                              <p:pRg st="3" end="3"/>
                                            </p:txEl>
                                          </p:spTgt>
                                        </p:tgtEl>
                                        <p:attrNameLst>
                                          <p:attrName>style.visibility</p:attrName>
                                        </p:attrNameLst>
                                      </p:cBhvr>
                                      <p:to>
                                        <p:strVal val="visible"/>
                                      </p:to>
                                    </p:set>
                                    <p:animEffect transition="in" filter="wipe(up)">
                                      <p:cBhvr>
                                        <p:cTn id="27" dur="500"/>
                                        <p:tgtEl>
                                          <p:spTgt spid="3083">
                                            <p:txEl>
                                              <p:pRg st="3" end="3"/>
                                            </p:txEl>
                                          </p:spTgt>
                                        </p:tgtEl>
                                      </p:cBhvr>
                                    </p:animEffect>
                                  </p:childTnLst>
                                  <p:subTnLst>
                                    <p:animClr clrSpc="rgb" dir="cw">
                                      <p:cBhvr override="childStyle">
                                        <p:cTn dur="1" fill="hold" display="0" masterRel="nextClick" afterEffect="1"/>
                                        <p:tgtEl>
                                          <p:spTgt spid="3083">
                                            <p:txEl>
                                              <p:pRg st="3" end="3"/>
                                            </p:txEl>
                                          </p:spTgt>
                                        </p:tgtEl>
                                        <p:attrNameLst>
                                          <p:attrName>ppt_c</p:attrName>
                                        </p:attrNameLst>
                                      </p:cBhvr>
                                      <p:to>
                                        <a:schemeClr val="tx1"/>
                                      </p:to>
                                    </p:animClr>
                                  </p:subTnLst>
                                </p:cTn>
                              </p:par>
                              <p:par>
                                <p:cTn id="28" presetID="22" presetClass="entr" presetSubtype="1" fill="hold" nodeType="withEffect">
                                  <p:stCondLst>
                                    <p:cond delay="0"/>
                                  </p:stCondLst>
                                  <p:childTnLst>
                                    <p:set>
                                      <p:cBhvr>
                                        <p:cTn id="29" dur="1" fill="hold">
                                          <p:stCondLst>
                                            <p:cond delay="0"/>
                                          </p:stCondLst>
                                        </p:cTn>
                                        <p:tgtEl>
                                          <p:spTgt spid="3083">
                                            <p:txEl>
                                              <p:pRg st="4" end="4"/>
                                            </p:txEl>
                                          </p:spTgt>
                                        </p:tgtEl>
                                        <p:attrNameLst>
                                          <p:attrName>style.visibility</p:attrName>
                                        </p:attrNameLst>
                                      </p:cBhvr>
                                      <p:to>
                                        <p:strVal val="visible"/>
                                      </p:to>
                                    </p:set>
                                    <p:animEffect transition="in" filter="wipe(up)">
                                      <p:cBhvr>
                                        <p:cTn id="30" dur="500"/>
                                        <p:tgtEl>
                                          <p:spTgt spid="3083">
                                            <p:txEl>
                                              <p:pRg st="4" end="4"/>
                                            </p:txEl>
                                          </p:spTgt>
                                        </p:tgtEl>
                                      </p:cBhvr>
                                    </p:animEffect>
                                  </p:childTnLst>
                                  <p:subTnLst>
                                    <p:animClr clrSpc="rgb" dir="cw">
                                      <p:cBhvr override="childStyle">
                                        <p:cTn dur="1" fill="hold" display="0" masterRel="nextClick" afterEffect="1"/>
                                        <p:tgtEl>
                                          <p:spTgt spid="308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build="p" bldLvl="4" autoUpdateAnimBg="0">
        <p:tmplLst>
          <p:tmpl lvl="1">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2">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3">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4">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5">
            <p:tnLst>
              <p:par>
                <p:cTn presetID="22" presetClass="entr" presetSubtype="1" fill="hold" nodeType="with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Lst>
      </p:bldP>
      <p:bldP spid="3094" grpId="0" build="p" autoUpdateAnimBg="0" advAuto="0"/>
    </p:bldLst>
  </p:timing>
  <p:hf hdr="0" dt="0"/>
  <p:txStyles>
    <p:titleStyle>
      <a:lvl1pPr algn="l" rtl="0" eaLnBrk="0" fontAlgn="base" hangingPunct="0">
        <a:spcBef>
          <a:spcPct val="0"/>
        </a:spcBef>
        <a:spcAft>
          <a:spcPct val="0"/>
        </a:spcAft>
        <a:defRPr kumimoji="1"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5.xml"/><Relationship Id="rId7" Type="http://schemas.openxmlformats.org/officeDocument/2006/relationships/customXml" Target="../ink/ink2.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180.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customXml" Target="../ink/ink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25.png"/><Relationship Id="rId5" Type="http://schemas.openxmlformats.org/officeDocument/2006/relationships/customXml" Target="../ink/ink5.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3.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30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openxmlformats.org/officeDocument/2006/relationships/image" Target="../media/image31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3.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hemeOverride" Target="../theme/themeOverride2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25.xml"/><Relationship Id="rId6" Type="http://schemas.openxmlformats.org/officeDocument/2006/relationships/image" Target="../media/image430.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1.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hemeOverride" Target="../theme/themeOverride2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11.png"/><Relationship Id="rId5" Type="http://schemas.openxmlformats.org/officeDocument/2006/relationships/customXml" Target="../ink/ink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11BAEC3-0C22-322F-9E13-3A2E7B43C066}"/>
              </a:ext>
            </a:extLst>
          </p:cNvPr>
          <p:cNvSpPr>
            <a:spLocks noChangeArrowheads="1"/>
          </p:cNvSpPr>
          <p:nvPr/>
        </p:nvSpPr>
        <p:spPr bwMode="auto">
          <a:xfrm>
            <a:off x="1079500" y="62103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eaLnBrk="1" hangingPunct="1">
              <a:spcBef>
                <a:spcPct val="0"/>
              </a:spcBef>
              <a:buClrTx/>
              <a:buSzTx/>
              <a:buFontTx/>
              <a:buNone/>
            </a:pPr>
            <a:r>
              <a:rPr lang="en-US" altLang="ar-EG" sz="800" b="0">
                <a:solidFill>
                  <a:schemeClr val="tx1"/>
                </a:solidFill>
                <a:latin typeface="Arial" panose="020B0604020202020204" pitchFamily="34" charset="0"/>
              </a:rPr>
              <a:t>Copyright © 2007 Pearson Addison-Wesley. All rights reserved.</a:t>
            </a:r>
            <a:endParaRPr lang="en-US" altLang="ar-EG" sz="900" b="0">
              <a:solidFill>
                <a:schemeClr val="tx1"/>
              </a:solidFill>
              <a:latin typeface="Arial" panose="020B0604020202020204" pitchFamily="34" charset="0"/>
            </a:endParaRPr>
          </a:p>
        </p:txBody>
      </p:sp>
      <p:sp>
        <p:nvSpPr>
          <p:cNvPr id="225283" name="Rectangle 3" descr="Pink tissue paper">
            <a:extLst>
              <a:ext uri="{FF2B5EF4-FFF2-40B4-BE49-F238E27FC236}">
                <a16:creationId xmlns:a16="http://schemas.microsoft.com/office/drawing/2014/main" id="{F54C4108-9735-A3CB-111E-C5B1717FA312}"/>
              </a:ext>
            </a:extLst>
          </p:cNvPr>
          <p:cNvSpPr>
            <a:spLocks noChangeArrowheads="1"/>
          </p:cNvSpPr>
          <p:nvPr/>
        </p:nvSpPr>
        <p:spPr bwMode="auto">
          <a:xfrm>
            <a:off x="457200" y="1143000"/>
            <a:ext cx="3657600" cy="990600"/>
          </a:xfrm>
          <a:prstGeom prst="rect">
            <a:avLst/>
          </a:prstGeom>
          <a:noFill/>
          <a:ln>
            <a:noFill/>
          </a:ln>
          <a:effectLst/>
        </p:spPr>
        <p:txBody>
          <a:bodyPr wrap="none" anchor="ctr"/>
          <a:lstStyle>
            <a:lvl1pPr>
              <a:defRPr kumimoji="1" sz="3600" b="1">
                <a:solidFill>
                  <a:schemeClr val="tx2"/>
                </a:solidFill>
                <a:effectLst>
                  <a:outerShdw blurRad="38100" dist="38100" dir="2700000" algn="tl">
                    <a:srgbClr val="000000"/>
                  </a:outerShdw>
                </a:effectLst>
                <a:latin typeface="Times New Roman" panose="02020603050405020304" pitchFamily="18" charset="0"/>
              </a:defRPr>
            </a:lvl1pPr>
            <a:lvl2pPr>
              <a:defRPr kumimoji="1" sz="3600" b="1">
                <a:solidFill>
                  <a:schemeClr val="tx2"/>
                </a:solidFill>
                <a:effectLst>
                  <a:outerShdw blurRad="38100" dist="38100" dir="2700000" algn="tl">
                    <a:srgbClr val="000000"/>
                  </a:outerShdw>
                </a:effectLst>
                <a:latin typeface="Times New Roman" panose="02020603050405020304" pitchFamily="18" charset="0"/>
              </a:defRPr>
            </a:lvl2pPr>
            <a:lvl3pPr>
              <a:defRPr kumimoji="1" sz="3600" b="1">
                <a:solidFill>
                  <a:schemeClr val="tx2"/>
                </a:solidFill>
                <a:effectLst>
                  <a:outerShdw blurRad="38100" dist="38100" dir="2700000" algn="tl">
                    <a:srgbClr val="000000"/>
                  </a:outerShdw>
                </a:effectLst>
                <a:latin typeface="Times New Roman" panose="02020603050405020304" pitchFamily="18" charset="0"/>
              </a:defRPr>
            </a:lvl3pPr>
            <a:lvl4pPr>
              <a:defRPr kumimoji="1" sz="3600" b="1">
                <a:solidFill>
                  <a:schemeClr val="tx2"/>
                </a:solidFill>
                <a:effectLst>
                  <a:outerShdw blurRad="38100" dist="38100" dir="2700000" algn="tl">
                    <a:srgbClr val="000000"/>
                  </a:outerShdw>
                </a:effectLst>
                <a:latin typeface="Times New Roman" panose="02020603050405020304" pitchFamily="18" charset="0"/>
              </a:defRPr>
            </a:lvl4pPr>
            <a:lvl5pPr>
              <a:defRPr kumimoji="1" sz="3600" b="1">
                <a:solidFill>
                  <a:schemeClr val="tx2"/>
                </a:solidFill>
                <a:effectLst>
                  <a:outerShdw blurRad="38100" dist="38100" dir="2700000" algn="tl">
                    <a:srgbClr val="000000"/>
                  </a:outerShdw>
                </a:effectLst>
                <a:latin typeface="Times New Roman" panose="02020603050405020304" pitchFamily="18" charset="0"/>
              </a:defRPr>
            </a:lvl5pPr>
            <a:lvl6pPr marL="4572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lang="en-US" altLang="ar-EG" sz="4600" dirty="0">
                <a:latin typeface="B Frutiger Bold" pitchFamily="-124" charset="0"/>
              </a:rPr>
              <a:t>Chapter 4</a:t>
            </a:r>
            <a:endParaRPr lang="en-US" altLang="ar-EG" sz="3100" dirty="0">
              <a:latin typeface="B Frutiger Bold" pitchFamily="-124" charset="0"/>
            </a:endParaRPr>
          </a:p>
        </p:txBody>
      </p:sp>
      <p:pic>
        <p:nvPicPr>
          <p:cNvPr id="5124" name="Picture 4" descr="awtri_4c UPDATE_color">
            <a:extLst>
              <a:ext uri="{FF2B5EF4-FFF2-40B4-BE49-F238E27FC236}">
                <a16:creationId xmlns:a16="http://schemas.microsoft.com/office/drawing/2014/main" id="{67C036BA-33FA-B4CB-6BE5-A1D5B8EEC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797550"/>
            <a:ext cx="6842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5" name="Rectangle 5" descr="Pink tissue paper">
            <a:extLst>
              <a:ext uri="{FF2B5EF4-FFF2-40B4-BE49-F238E27FC236}">
                <a16:creationId xmlns:a16="http://schemas.microsoft.com/office/drawing/2014/main" id="{683AD6EB-E61A-AF9D-6D4E-C4157033E781}"/>
              </a:ext>
            </a:extLst>
          </p:cNvPr>
          <p:cNvSpPr>
            <a:spLocks noChangeArrowheads="1"/>
          </p:cNvSpPr>
          <p:nvPr/>
        </p:nvSpPr>
        <p:spPr bwMode="auto">
          <a:xfrm>
            <a:off x="152400" y="2514600"/>
            <a:ext cx="3810000" cy="2227263"/>
          </a:xfrm>
          <a:prstGeom prst="rect">
            <a:avLst/>
          </a:prstGeom>
          <a:noFill/>
          <a:ln>
            <a:noFill/>
          </a:ln>
          <a:effectLst/>
        </p:spPr>
        <p:txBody>
          <a:bodyPr rIns="0"/>
          <a:lstStyle>
            <a:lvl1pPr>
              <a:spcBef>
                <a:spcPct val="20000"/>
              </a:spcBef>
              <a:buClr>
                <a:srgbClr val="A50021"/>
              </a:buClr>
              <a:buSzPct val="75000"/>
              <a:buFont typeface="Monotype Sorts" pitchFamily="2" charset="2"/>
              <a:defRPr kumimoji="1" sz="2400" b="1">
                <a:solidFill>
                  <a:srgbClr val="FFFF99"/>
                </a:solidFill>
                <a:effectLst>
                  <a:outerShdw blurRad="38100" dist="38100" dir="2700000" algn="tl">
                    <a:srgbClr val="000000"/>
                  </a:outerShdw>
                </a:effectLst>
                <a:latin typeface="Times New Roman" panose="02020603050405020304" pitchFamily="18" charset="0"/>
              </a:defRPr>
            </a:lvl1pPr>
            <a:lvl2pPr>
              <a:spcBef>
                <a:spcPct val="20000"/>
              </a:spcBef>
              <a:buClr>
                <a:srgbClr val="A50021"/>
              </a:buClr>
              <a:defRPr kumimoji="1" sz="2000" b="1">
                <a:solidFill>
                  <a:srgbClr val="FFFF99"/>
                </a:solidFill>
                <a:effectLst>
                  <a:outerShdw blurRad="38100" dist="38100" dir="2700000" algn="tl">
                    <a:srgbClr val="000000"/>
                  </a:outerShdw>
                </a:effectLst>
                <a:latin typeface="Times New Roman" panose="02020603050405020304" pitchFamily="18" charset="0"/>
              </a:defRPr>
            </a:lvl2pPr>
            <a:lvl3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3pPr>
            <a:lvl4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4pPr>
            <a:lvl5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5pPr>
            <a:lvl6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6pPr>
            <a:lvl7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7pPr>
            <a:lvl8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8pPr>
            <a:lvl9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9pPr>
          </a:lstStyle>
          <a:p>
            <a:pPr>
              <a:defRPr/>
            </a:pPr>
            <a:r>
              <a:rPr lang="en-GB" altLang="ar-EG" sz="2800" dirty="0"/>
              <a:t>Decrease-and-Conquer</a:t>
            </a:r>
            <a:endParaRPr lang="en-US" altLang="ar-EG" dirty="0"/>
          </a:p>
        </p:txBody>
      </p:sp>
      <p:pic>
        <p:nvPicPr>
          <p:cNvPr id="5126" name="Picture 6" descr="levitin2e_hires">
            <a:extLst>
              <a:ext uri="{FF2B5EF4-FFF2-40B4-BE49-F238E27FC236}">
                <a16:creationId xmlns:a16="http://schemas.microsoft.com/office/drawing/2014/main" id="{9E74B810-337B-1C84-4DA9-B77CFFA4C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33400"/>
            <a:ext cx="46894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a:extLst>
              <a:ext uri="{FF2B5EF4-FFF2-40B4-BE49-F238E27FC236}">
                <a16:creationId xmlns:a16="http://schemas.microsoft.com/office/drawing/2014/main" id="{B464F5BC-F9D9-23CA-BBE1-337971C1C0BE}"/>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5123" name="Slide Number Placeholder 5">
            <a:extLst>
              <a:ext uri="{FF2B5EF4-FFF2-40B4-BE49-F238E27FC236}">
                <a16:creationId xmlns:a16="http://schemas.microsoft.com/office/drawing/2014/main" id="{45BD4698-DAD9-D7C8-B32E-230CDB532ECA}"/>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B0657E0-4538-421D-8B31-F2CDDCFAF775}" type="slidenum">
              <a:rPr lang="en-US" altLang="ar-EG" sz="1400">
                <a:latin typeface="Arial Narrow" panose="020B0606020202030204" pitchFamily="34" charset="0"/>
              </a:rPr>
              <a:pPr algn="r"/>
              <a:t>10</a:t>
            </a:fld>
            <a:endParaRPr lang="en-US" altLang="ar-EG" sz="1400">
              <a:latin typeface="Arial Narrow" panose="020B0606020202030204" pitchFamily="34" charset="0"/>
            </a:endParaRPr>
          </a:p>
        </p:txBody>
      </p:sp>
      <p:sp>
        <p:nvSpPr>
          <p:cNvPr id="237570" name="Rectangle 2">
            <a:extLst>
              <a:ext uri="{FF2B5EF4-FFF2-40B4-BE49-F238E27FC236}">
                <a16:creationId xmlns:a16="http://schemas.microsoft.com/office/drawing/2014/main" id="{85D197C0-3FB6-798E-3B24-542287645857}"/>
              </a:ext>
            </a:extLst>
          </p:cNvPr>
          <p:cNvSpPr>
            <a:spLocks noGrp="1" noChangeArrowheads="1"/>
          </p:cNvSpPr>
          <p:nvPr>
            <p:ph type="title"/>
          </p:nvPr>
        </p:nvSpPr>
        <p:spPr/>
        <p:txBody>
          <a:bodyPr/>
          <a:lstStyle/>
          <a:p>
            <a:pPr>
              <a:defRPr/>
            </a:pPr>
            <a:r>
              <a:rPr lang="en-US" altLang="ar-EG" dirty="0"/>
              <a:t>Topological Sorting</a:t>
            </a:r>
          </a:p>
        </p:txBody>
      </p:sp>
      <p:pic>
        <p:nvPicPr>
          <p:cNvPr id="4" name="Picture 3">
            <a:extLst>
              <a:ext uri="{FF2B5EF4-FFF2-40B4-BE49-F238E27FC236}">
                <a16:creationId xmlns:a16="http://schemas.microsoft.com/office/drawing/2014/main" id="{CF52934C-378A-0DA3-DA4E-A748ADFCB9C2}"/>
              </a:ext>
            </a:extLst>
          </p:cNvPr>
          <p:cNvPicPr>
            <a:picLocks noChangeAspect="1"/>
          </p:cNvPicPr>
          <p:nvPr/>
        </p:nvPicPr>
        <p:blipFill>
          <a:blip r:embed="rId3"/>
          <a:stretch>
            <a:fillRect/>
          </a:stretch>
        </p:blipFill>
        <p:spPr>
          <a:xfrm>
            <a:off x="572529" y="1266232"/>
            <a:ext cx="8458200" cy="3534368"/>
          </a:xfrm>
          <a:prstGeom prst="rect">
            <a:avLst/>
          </a:prstGeom>
        </p:spPr>
      </p:pic>
      <p:sp>
        <p:nvSpPr>
          <p:cNvPr id="5" name="Rectangle 3">
            <a:extLst>
              <a:ext uri="{FF2B5EF4-FFF2-40B4-BE49-F238E27FC236}">
                <a16:creationId xmlns:a16="http://schemas.microsoft.com/office/drawing/2014/main" id="{654E44F1-6CDE-E45D-0776-FB765248E3B0}"/>
              </a:ext>
            </a:extLst>
          </p:cNvPr>
          <p:cNvSpPr txBox="1">
            <a:spLocks noChangeArrowheads="1"/>
          </p:cNvSpPr>
          <p:nvPr/>
        </p:nvSpPr>
        <p:spPr bwMode="auto">
          <a:xfrm>
            <a:off x="533400" y="5105400"/>
            <a:ext cx="85344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7038">
              <a:buFont typeface="Wingdings" panose="05000000000000000000" pitchFamily="2" charset="2"/>
              <a:buChar char="q"/>
              <a:defRPr/>
            </a:pPr>
            <a:r>
              <a:rPr lang="en-US" altLang="ar-EG" dirty="0"/>
              <a:t>If a DFS forest of a digraph has no back edges, the digraph is a </a:t>
            </a:r>
            <a:r>
              <a:rPr lang="en-US" altLang="ar-EG" dirty="0" err="1"/>
              <a:t>dag</a:t>
            </a:r>
            <a:r>
              <a:rPr lang="en-US" altLang="ar-EG" dirty="0"/>
              <a:t>.</a:t>
            </a:r>
          </a:p>
        </p:txBody>
      </p:sp>
    </p:spTree>
    <p:extLst>
      <p:ext uri="{BB962C8B-B14F-4D97-AF65-F5344CB8AC3E}">
        <p14:creationId xmlns:p14="http://schemas.microsoft.com/office/powerpoint/2010/main" val="330779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a:extLst>
              <a:ext uri="{FF2B5EF4-FFF2-40B4-BE49-F238E27FC236}">
                <a16:creationId xmlns:a16="http://schemas.microsoft.com/office/drawing/2014/main" id="{B464F5BC-F9D9-23CA-BBE1-337971C1C0BE}"/>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5123" name="Slide Number Placeholder 5">
            <a:extLst>
              <a:ext uri="{FF2B5EF4-FFF2-40B4-BE49-F238E27FC236}">
                <a16:creationId xmlns:a16="http://schemas.microsoft.com/office/drawing/2014/main" id="{45BD4698-DAD9-D7C8-B32E-230CDB532ECA}"/>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B0657E0-4538-421D-8B31-F2CDDCFAF775}" type="slidenum">
              <a:rPr lang="en-US" altLang="ar-EG" sz="1400">
                <a:latin typeface="Arial Narrow" panose="020B0606020202030204" pitchFamily="34" charset="0"/>
              </a:rPr>
              <a:pPr algn="r"/>
              <a:t>11</a:t>
            </a:fld>
            <a:endParaRPr lang="en-US" altLang="ar-EG" sz="1400">
              <a:latin typeface="Arial Narrow" panose="020B0606020202030204" pitchFamily="34" charset="0"/>
            </a:endParaRPr>
          </a:p>
        </p:txBody>
      </p:sp>
      <p:sp>
        <p:nvSpPr>
          <p:cNvPr id="237570" name="Rectangle 2">
            <a:extLst>
              <a:ext uri="{FF2B5EF4-FFF2-40B4-BE49-F238E27FC236}">
                <a16:creationId xmlns:a16="http://schemas.microsoft.com/office/drawing/2014/main" id="{85D197C0-3FB6-798E-3B24-542287645857}"/>
              </a:ext>
            </a:extLst>
          </p:cNvPr>
          <p:cNvSpPr>
            <a:spLocks noGrp="1" noChangeArrowheads="1"/>
          </p:cNvSpPr>
          <p:nvPr>
            <p:ph type="title"/>
          </p:nvPr>
        </p:nvSpPr>
        <p:spPr/>
        <p:txBody>
          <a:bodyPr/>
          <a:lstStyle/>
          <a:p>
            <a:pPr>
              <a:defRPr/>
            </a:pPr>
            <a:r>
              <a:rPr lang="en-US" altLang="ar-EG" dirty="0"/>
              <a:t>Topological Sorting</a:t>
            </a:r>
          </a:p>
        </p:txBody>
      </p:sp>
      <p:sp>
        <p:nvSpPr>
          <p:cNvPr id="5" name="Rectangle 3">
            <a:extLst>
              <a:ext uri="{FF2B5EF4-FFF2-40B4-BE49-F238E27FC236}">
                <a16:creationId xmlns:a16="http://schemas.microsoft.com/office/drawing/2014/main" id="{654E44F1-6CDE-E45D-0776-FB765248E3B0}"/>
              </a:ext>
            </a:extLst>
          </p:cNvPr>
          <p:cNvSpPr txBox="1">
            <a:spLocks noChangeArrowheads="1"/>
          </p:cNvSpPr>
          <p:nvPr/>
        </p:nvSpPr>
        <p:spPr bwMode="auto">
          <a:xfrm>
            <a:off x="457200" y="4191000"/>
            <a:ext cx="85344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7038">
              <a:buFont typeface="Wingdings" panose="05000000000000000000" pitchFamily="2" charset="2"/>
              <a:buChar char="q"/>
              <a:defRPr/>
            </a:pPr>
            <a:r>
              <a:rPr lang="en-US" altLang="ar-EG" dirty="0"/>
              <a:t>Can we list the vertices in order?</a:t>
            </a:r>
          </a:p>
          <a:p>
            <a:pPr marL="427038">
              <a:buFont typeface="Wingdings" panose="05000000000000000000" pitchFamily="2" charset="2"/>
              <a:buChar char="q"/>
              <a:defRPr/>
            </a:pPr>
            <a:endParaRPr lang="en-US" altLang="ar-EG" dirty="0"/>
          </a:p>
          <a:p>
            <a:pPr marL="427038">
              <a:buFont typeface="Wingdings" panose="05000000000000000000" pitchFamily="2" charset="2"/>
              <a:buChar char="q"/>
              <a:defRPr/>
            </a:pPr>
            <a:r>
              <a:rPr lang="en-US" altLang="ar-EG" dirty="0"/>
              <a:t>The problem has no solution if a digraph has a directed cycle </a:t>
            </a:r>
          </a:p>
        </p:txBody>
      </p:sp>
      <p:pic>
        <p:nvPicPr>
          <p:cNvPr id="7" name="Picture 6">
            <a:extLst>
              <a:ext uri="{FF2B5EF4-FFF2-40B4-BE49-F238E27FC236}">
                <a16:creationId xmlns:a16="http://schemas.microsoft.com/office/drawing/2014/main" id="{D1AC614E-7281-76CC-0707-6AC9F31FE965}"/>
              </a:ext>
            </a:extLst>
          </p:cNvPr>
          <p:cNvPicPr>
            <a:picLocks noChangeAspect="1"/>
          </p:cNvPicPr>
          <p:nvPr/>
        </p:nvPicPr>
        <p:blipFill>
          <a:blip r:embed="rId3"/>
          <a:stretch>
            <a:fillRect/>
          </a:stretch>
        </p:blipFill>
        <p:spPr>
          <a:xfrm>
            <a:off x="518985" y="1452250"/>
            <a:ext cx="8534400" cy="2281550"/>
          </a:xfrm>
          <a:prstGeom prst="rect">
            <a:avLst/>
          </a:prstGeom>
        </p:spPr>
      </p:pic>
    </p:spTree>
    <p:extLst>
      <p:ext uri="{BB962C8B-B14F-4D97-AF65-F5344CB8AC3E}">
        <p14:creationId xmlns:p14="http://schemas.microsoft.com/office/powerpoint/2010/main" val="286810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a:extLst>
              <a:ext uri="{FF2B5EF4-FFF2-40B4-BE49-F238E27FC236}">
                <a16:creationId xmlns:a16="http://schemas.microsoft.com/office/drawing/2014/main" id="{B464F5BC-F9D9-23CA-BBE1-337971C1C0BE}"/>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5123" name="Slide Number Placeholder 5">
            <a:extLst>
              <a:ext uri="{FF2B5EF4-FFF2-40B4-BE49-F238E27FC236}">
                <a16:creationId xmlns:a16="http://schemas.microsoft.com/office/drawing/2014/main" id="{45BD4698-DAD9-D7C8-B32E-230CDB532ECA}"/>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B0657E0-4538-421D-8B31-F2CDDCFAF775}" type="slidenum">
              <a:rPr lang="en-US" altLang="ar-EG" sz="1400">
                <a:latin typeface="Arial Narrow" panose="020B0606020202030204" pitchFamily="34" charset="0"/>
              </a:rPr>
              <a:pPr algn="r"/>
              <a:t>12</a:t>
            </a:fld>
            <a:endParaRPr lang="en-US" altLang="ar-EG" sz="1400">
              <a:latin typeface="Arial Narrow" panose="020B0606020202030204" pitchFamily="34" charset="0"/>
            </a:endParaRPr>
          </a:p>
        </p:txBody>
      </p:sp>
      <p:sp>
        <p:nvSpPr>
          <p:cNvPr id="237570" name="Rectangle 2">
            <a:extLst>
              <a:ext uri="{FF2B5EF4-FFF2-40B4-BE49-F238E27FC236}">
                <a16:creationId xmlns:a16="http://schemas.microsoft.com/office/drawing/2014/main" id="{85D197C0-3FB6-798E-3B24-542287645857}"/>
              </a:ext>
            </a:extLst>
          </p:cNvPr>
          <p:cNvSpPr>
            <a:spLocks noGrp="1" noChangeArrowheads="1"/>
          </p:cNvSpPr>
          <p:nvPr>
            <p:ph type="title"/>
          </p:nvPr>
        </p:nvSpPr>
        <p:spPr/>
        <p:txBody>
          <a:bodyPr/>
          <a:lstStyle/>
          <a:p>
            <a:pPr>
              <a:defRPr/>
            </a:pPr>
            <a:r>
              <a:rPr lang="en-US" altLang="ar-EG" dirty="0"/>
              <a:t>Topological Sorting</a:t>
            </a:r>
          </a:p>
        </p:txBody>
      </p:sp>
      <p:pic>
        <p:nvPicPr>
          <p:cNvPr id="3" name="Picture 2">
            <a:extLst>
              <a:ext uri="{FF2B5EF4-FFF2-40B4-BE49-F238E27FC236}">
                <a16:creationId xmlns:a16="http://schemas.microsoft.com/office/drawing/2014/main" id="{8AF53741-7B2B-D6EB-4F41-613CF89836DE}"/>
              </a:ext>
            </a:extLst>
          </p:cNvPr>
          <p:cNvPicPr>
            <a:picLocks noChangeAspect="1"/>
          </p:cNvPicPr>
          <p:nvPr/>
        </p:nvPicPr>
        <p:blipFill>
          <a:blip r:embed="rId3"/>
          <a:stretch>
            <a:fillRect/>
          </a:stretch>
        </p:blipFill>
        <p:spPr>
          <a:xfrm>
            <a:off x="493772" y="1295400"/>
            <a:ext cx="8600799" cy="3090805"/>
          </a:xfrm>
          <a:prstGeom prst="rect">
            <a:avLst/>
          </a:prstGeom>
        </p:spPr>
      </p:pic>
    </p:spTree>
    <p:extLst>
      <p:ext uri="{BB962C8B-B14F-4D97-AF65-F5344CB8AC3E}">
        <p14:creationId xmlns:p14="http://schemas.microsoft.com/office/powerpoint/2010/main" val="1660665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a:extLst>
              <a:ext uri="{FF2B5EF4-FFF2-40B4-BE49-F238E27FC236}">
                <a16:creationId xmlns:a16="http://schemas.microsoft.com/office/drawing/2014/main" id="{B464F5BC-F9D9-23CA-BBE1-337971C1C0BE}"/>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5123" name="Slide Number Placeholder 5">
            <a:extLst>
              <a:ext uri="{FF2B5EF4-FFF2-40B4-BE49-F238E27FC236}">
                <a16:creationId xmlns:a16="http://schemas.microsoft.com/office/drawing/2014/main" id="{45BD4698-DAD9-D7C8-B32E-230CDB532ECA}"/>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B0657E0-4538-421D-8B31-F2CDDCFAF775}" type="slidenum">
              <a:rPr lang="en-US" altLang="ar-EG" sz="1400">
                <a:latin typeface="Arial Narrow" panose="020B0606020202030204" pitchFamily="34" charset="0"/>
              </a:rPr>
              <a:pPr algn="r"/>
              <a:t>13</a:t>
            </a:fld>
            <a:endParaRPr lang="en-US" altLang="ar-EG" sz="1400">
              <a:latin typeface="Arial Narrow" panose="020B0606020202030204" pitchFamily="34" charset="0"/>
            </a:endParaRPr>
          </a:p>
        </p:txBody>
      </p:sp>
      <p:sp>
        <p:nvSpPr>
          <p:cNvPr id="237570" name="Rectangle 2">
            <a:extLst>
              <a:ext uri="{FF2B5EF4-FFF2-40B4-BE49-F238E27FC236}">
                <a16:creationId xmlns:a16="http://schemas.microsoft.com/office/drawing/2014/main" id="{85D197C0-3FB6-798E-3B24-542287645857}"/>
              </a:ext>
            </a:extLst>
          </p:cNvPr>
          <p:cNvSpPr>
            <a:spLocks noGrp="1" noChangeArrowheads="1"/>
          </p:cNvSpPr>
          <p:nvPr>
            <p:ph type="title"/>
          </p:nvPr>
        </p:nvSpPr>
        <p:spPr/>
        <p:txBody>
          <a:bodyPr/>
          <a:lstStyle/>
          <a:p>
            <a:pPr>
              <a:defRPr/>
            </a:pPr>
            <a:r>
              <a:rPr lang="en-US" altLang="ar-EG" dirty="0"/>
              <a:t>Topological Sorting</a:t>
            </a:r>
          </a:p>
        </p:txBody>
      </p:sp>
      <p:pic>
        <p:nvPicPr>
          <p:cNvPr id="4" name="Picture 3">
            <a:extLst>
              <a:ext uri="{FF2B5EF4-FFF2-40B4-BE49-F238E27FC236}">
                <a16:creationId xmlns:a16="http://schemas.microsoft.com/office/drawing/2014/main" id="{20A5C6D0-910E-9BE7-BB45-34C84219199C}"/>
              </a:ext>
            </a:extLst>
          </p:cNvPr>
          <p:cNvPicPr>
            <a:picLocks noChangeAspect="1"/>
          </p:cNvPicPr>
          <p:nvPr/>
        </p:nvPicPr>
        <p:blipFill>
          <a:blip r:embed="rId3"/>
          <a:stretch>
            <a:fillRect/>
          </a:stretch>
        </p:blipFill>
        <p:spPr>
          <a:xfrm>
            <a:off x="609600" y="1377135"/>
            <a:ext cx="8382000" cy="4566465"/>
          </a:xfrm>
          <a:prstGeom prst="rect">
            <a:avLst/>
          </a:prstGeom>
        </p:spPr>
      </p:pic>
    </p:spTree>
    <p:extLst>
      <p:ext uri="{BB962C8B-B14F-4D97-AF65-F5344CB8AC3E}">
        <p14:creationId xmlns:p14="http://schemas.microsoft.com/office/powerpoint/2010/main" val="1139735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885825"/>
          </a:xfrm>
        </p:spPr>
        <p:txBody>
          <a:bodyPr/>
          <a:lstStyle/>
          <a:p>
            <a:pPr>
              <a:defRPr/>
            </a:pPr>
            <a:r>
              <a:rPr lang="en-GB" altLang="ar-EG" dirty="0"/>
              <a:t>Generating Combinatorial Objects</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14</a:t>
            </a:fld>
            <a:endParaRPr lang="en-US" altLang="ar-EG" sz="1400">
              <a:latin typeface="Arial Narrow" panose="020B0606020202030204" pitchFamily="34" charset="0"/>
            </a:endParaRPr>
          </a:p>
        </p:txBody>
      </p:sp>
      <p:sp>
        <p:nvSpPr>
          <p:cNvPr id="2" name="Rectangle 3">
            <a:extLst>
              <a:ext uri="{FF2B5EF4-FFF2-40B4-BE49-F238E27FC236}">
                <a16:creationId xmlns:a16="http://schemas.microsoft.com/office/drawing/2014/main" id="{ABE2DBFB-B745-2CB8-E0F3-C3C6FA96DD87}"/>
              </a:ext>
            </a:extLst>
          </p:cNvPr>
          <p:cNvSpPr>
            <a:spLocks noGrp="1" noChangeArrowheads="1"/>
          </p:cNvSpPr>
          <p:nvPr>
            <p:ph idx="1"/>
          </p:nvPr>
        </p:nvSpPr>
        <p:spPr>
          <a:xfrm>
            <a:off x="609600" y="1190625"/>
            <a:ext cx="8305800" cy="4905375"/>
          </a:xfrm>
        </p:spPr>
        <p:txBody>
          <a:bodyPr/>
          <a:lstStyle/>
          <a:p>
            <a:pPr marL="457200" indent="-457200">
              <a:defRPr/>
            </a:pPr>
            <a:r>
              <a:rPr lang="en-US" altLang="ar-EG" dirty="0">
                <a:solidFill>
                  <a:srgbClr val="FFFF00"/>
                </a:solidFill>
              </a:rPr>
              <a:t>Combinatorial objects.</a:t>
            </a:r>
          </a:p>
          <a:p>
            <a:pPr marL="893763" indent="-457200">
              <a:defRPr/>
            </a:pPr>
            <a:r>
              <a:rPr lang="en-GB" altLang="ar-EG" dirty="0">
                <a:solidFill>
                  <a:srgbClr val="FFFF00"/>
                </a:solidFill>
              </a:rPr>
              <a:t>Permutations</a:t>
            </a:r>
          </a:p>
          <a:p>
            <a:pPr marL="893763" indent="-457200">
              <a:defRPr/>
            </a:pPr>
            <a:r>
              <a:rPr lang="en-GB" altLang="ar-EG" dirty="0">
                <a:solidFill>
                  <a:srgbClr val="FFFF00"/>
                </a:solidFill>
              </a:rPr>
              <a:t>Combinations</a:t>
            </a:r>
          </a:p>
          <a:p>
            <a:pPr marL="893763" indent="-457200">
              <a:defRPr/>
            </a:pPr>
            <a:r>
              <a:rPr lang="en-GB" altLang="ar-EG" dirty="0">
                <a:solidFill>
                  <a:srgbClr val="FFFF00"/>
                </a:solidFill>
              </a:rPr>
              <a:t>Subsets of a given set</a:t>
            </a:r>
            <a:endParaRPr lang="en-US" altLang="ar-EG" dirty="0">
              <a:solidFill>
                <a:srgbClr val="FFFF00"/>
              </a:solidFill>
            </a:endParaRPr>
          </a:p>
          <a:p>
            <a:pPr marL="457200" indent="-457200">
              <a:defRPr/>
            </a:pPr>
            <a:endParaRPr lang="en-US" altLang="ar-EG" dirty="0">
              <a:solidFill>
                <a:srgbClr val="FFFF00"/>
              </a:solidFill>
            </a:endParaRPr>
          </a:p>
          <a:p>
            <a:pPr marL="457200" indent="-457200">
              <a:defRPr/>
            </a:pPr>
            <a:r>
              <a:rPr lang="en-GB" altLang="ar-EG" dirty="0">
                <a:solidFill>
                  <a:srgbClr val="FFFF00"/>
                </a:solidFill>
              </a:rPr>
              <a:t>Important for problems that require a consideration of different choices.</a:t>
            </a:r>
            <a:endParaRPr lang="en-US" altLang="ar-EG" dirty="0">
              <a:solidFill>
                <a:srgbClr val="FFFF00"/>
              </a:solidFill>
            </a:endParaRPr>
          </a:p>
        </p:txBody>
      </p:sp>
    </p:spTree>
    <p:extLst>
      <p:ext uri="{BB962C8B-B14F-4D97-AF65-F5344CB8AC3E}">
        <p14:creationId xmlns:p14="http://schemas.microsoft.com/office/powerpoint/2010/main" val="1234956555"/>
      </p:ext>
    </p:extLst>
  </p:cSld>
  <p:clrMapOvr>
    <a:overrideClrMapping bg1="dk2" tx1="lt1" bg2="dk1"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885825"/>
          </a:xfrm>
        </p:spPr>
        <p:txBody>
          <a:bodyPr/>
          <a:lstStyle/>
          <a:p>
            <a:pPr>
              <a:defRPr/>
            </a:pPr>
            <a:r>
              <a:rPr lang="en-GB" altLang="ar-EG" dirty="0"/>
              <a:t>Generating Permutations</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15</a:t>
            </a:fld>
            <a:endParaRPr lang="en-US" altLang="ar-EG" sz="1400">
              <a:latin typeface="Arial Narrow" panose="020B0606020202030204" pitchFamily="34" charset="0"/>
            </a:endParaRPr>
          </a:p>
        </p:txBody>
      </p:sp>
      <p:sp>
        <p:nvSpPr>
          <p:cNvPr id="2" name="Rectangle 3">
            <a:extLst>
              <a:ext uri="{FF2B5EF4-FFF2-40B4-BE49-F238E27FC236}">
                <a16:creationId xmlns:a16="http://schemas.microsoft.com/office/drawing/2014/main" id="{ABE2DBFB-B745-2CB8-E0F3-C3C6FA96DD87}"/>
              </a:ext>
            </a:extLst>
          </p:cNvPr>
          <p:cNvSpPr>
            <a:spLocks noGrp="1" noChangeArrowheads="1"/>
          </p:cNvSpPr>
          <p:nvPr>
            <p:ph idx="1"/>
          </p:nvPr>
        </p:nvSpPr>
        <p:spPr>
          <a:xfrm>
            <a:off x="609600" y="1190625"/>
            <a:ext cx="8305800" cy="561975"/>
          </a:xfrm>
        </p:spPr>
        <p:txBody>
          <a:bodyPr/>
          <a:lstStyle/>
          <a:p>
            <a:pPr marL="457200" indent="-457200">
              <a:defRPr/>
            </a:pPr>
            <a:r>
              <a:rPr lang="en-US" altLang="ar-EG" dirty="0">
                <a:solidFill>
                  <a:srgbClr val="FFFF00"/>
                </a:solidFill>
              </a:rPr>
              <a:t>The bottom-up minimal-change algorithm.</a:t>
            </a:r>
          </a:p>
        </p:txBody>
      </p:sp>
      <p:pic>
        <p:nvPicPr>
          <p:cNvPr id="4" name="Picture 3">
            <a:extLst>
              <a:ext uri="{FF2B5EF4-FFF2-40B4-BE49-F238E27FC236}">
                <a16:creationId xmlns:a16="http://schemas.microsoft.com/office/drawing/2014/main" id="{581F7644-A41D-4F91-CEA1-FE065526BF68}"/>
              </a:ext>
            </a:extLst>
          </p:cNvPr>
          <p:cNvPicPr>
            <a:picLocks noChangeAspect="1"/>
          </p:cNvPicPr>
          <p:nvPr/>
        </p:nvPicPr>
        <p:blipFill>
          <a:blip r:embed="rId4"/>
          <a:stretch>
            <a:fillRect/>
          </a:stretch>
        </p:blipFill>
        <p:spPr>
          <a:xfrm>
            <a:off x="528320" y="1828800"/>
            <a:ext cx="8522067" cy="2133600"/>
          </a:xfrm>
          <a:prstGeom prst="rect">
            <a:avLst/>
          </a:prstGeom>
        </p:spPr>
      </p:pic>
    </p:spTree>
    <p:extLst>
      <p:ext uri="{BB962C8B-B14F-4D97-AF65-F5344CB8AC3E}">
        <p14:creationId xmlns:p14="http://schemas.microsoft.com/office/powerpoint/2010/main" val="1802267891"/>
      </p:ext>
    </p:extLst>
  </p:cSld>
  <p:clrMapOvr>
    <a:overrideClrMapping bg1="dk2" tx1="lt1" bg2="dk1"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885825"/>
          </a:xfrm>
        </p:spPr>
        <p:txBody>
          <a:bodyPr/>
          <a:lstStyle/>
          <a:p>
            <a:pPr>
              <a:defRPr/>
            </a:pPr>
            <a:r>
              <a:rPr lang="en-GB" altLang="ar-EG" dirty="0"/>
              <a:t>Generating Permutations</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16</a:t>
            </a:fld>
            <a:endParaRPr lang="en-US" altLang="ar-EG" sz="1400">
              <a:latin typeface="Arial Narrow" panose="020B0606020202030204" pitchFamily="34" charset="0"/>
            </a:endParaRPr>
          </a:p>
        </p:txBody>
      </p:sp>
      <p:sp>
        <p:nvSpPr>
          <p:cNvPr id="2" name="Rectangle 3">
            <a:extLst>
              <a:ext uri="{FF2B5EF4-FFF2-40B4-BE49-F238E27FC236}">
                <a16:creationId xmlns:a16="http://schemas.microsoft.com/office/drawing/2014/main" id="{ABE2DBFB-B745-2CB8-E0F3-C3C6FA96DD87}"/>
              </a:ext>
            </a:extLst>
          </p:cNvPr>
          <p:cNvSpPr>
            <a:spLocks noGrp="1" noChangeArrowheads="1"/>
          </p:cNvSpPr>
          <p:nvPr>
            <p:ph idx="1"/>
          </p:nvPr>
        </p:nvSpPr>
        <p:spPr>
          <a:xfrm>
            <a:off x="533399" y="1190625"/>
            <a:ext cx="8382001" cy="561975"/>
          </a:xfrm>
        </p:spPr>
        <p:txBody>
          <a:bodyPr/>
          <a:lstStyle/>
          <a:p>
            <a:pPr marL="457200" indent="-457200">
              <a:defRPr/>
            </a:pPr>
            <a:r>
              <a:rPr lang="en-US" altLang="ar-EG" dirty="0">
                <a:solidFill>
                  <a:srgbClr val="FFFF00"/>
                </a:solidFill>
              </a:rPr>
              <a:t>Johnson-Trotter algorithm</a:t>
            </a:r>
          </a:p>
        </p:txBody>
      </p:sp>
      <p:pic>
        <p:nvPicPr>
          <p:cNvPr id="7" name="Picture 6">
            <a:extLst>
              <a:ext uri="{FF2B5EF4-FFF2-40B4-BE49-F238E27FC236}">
                <a16:creationId xmlns:a16="http://schemas.microsoft.com/office/drawing/2014/main" id="{7A8A9ECD-EA6F-A46B-3F8A-9C1A168D2BA5}"/>
              </a:ext>
            </a:extLst>
          </p:cNvPr>
          <p:cNvPicPr>
            <a:picLocks noChangeAspect="1"/>
          </p:cNvPicPr>
          <p:nvPr/>
        </p:nvPicPr>
        <p:blipFill>
          <a:blip r:embed="rId4"/>
          <a:stretch>
            <a:fillRect/>
          </a:stretch>
        </p:blipFill>
        <p:spPr>
          <a:xfrm>
            <a:off x="533400" y="5043249"/>
            <a:ext cx="7620000" cy="595551"/>
          </a:xfrm>
          <a:prstGeom prst="rect">
            <a:avLst/>
          </a:prstGeom>
        </p:spPr>
      </p:pic>
      <p:pic>
        <p:nvPicPr>
          <p:cNvPr id="9" name="Picture 8">
            <a:extLst>
              <a:ext uri="{FF2B5EF4-FFF2-40B4-BE49-F238E27FC236}">
                <a16:creationId xmlns:a16="http://schemas.microsoft.com/office/drawing/2014/main" id="{6AF8E7F1-BF9E-B0D3-FB35-77A5D435423E}"/>
              </a:ext>
            </a:extLst>
          </p:cNvPr>
          <p:cNvPicPr>
            <a:picLocks noChangeAspect="1"/>
          </p:cNvPicPr>
          <p:nvPr/>
        </p:nvPicPr>
        <p:blipFill>
          <a:blip r:embed="rId5"/>
          <a:stretch>
            <a:fillRect/>
          </a:stretch>
        </p:blipFill>
        <p:spPr>
          <a:xfrm>
            <a:off x="533399" y="1695450"/>
            <a:ext cx="7620001" cy="3189324"/>
          </a:xfrm>
          <a:prstGeom prst="rect">
            <a:avLst/>
          </a:prstGeom>
        </p:spPr>
      </p:pic>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FEC671DB-13EF-ADA2-9F45-C57C9DC8DDAA}"/>
                  </a:ext>
                </a:extLst>
              </p:cNvPr>
              <p:cNvSpPr txBox="1">
                <a:spLocks noChangeArrowheads="1"/>
              </p:cNvSpPr>
              <p:nvPr/>
            </p:nvSpPr>
            <p:spPr bwMode="auto">
              <a:xfrm>
                <a:off x="533400" y="5838825"/>
                <a:ext cx="8382001" cy="56197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defRPr/>
                </a:pPr>
                <a:r>
                  <a:rPr lang="en-US" altLang="ar-EG" dirty="0">
                    <a:solidFill>
                      <a:srgbClr val="FFFF00"/>
                    </a:solidFill>
                  </a:rPr>
                  <a:t>The time complexity of the algorithm is </a:t>
                </a:r>
                <a14:m>
                  <m:oMath xmlns:m="http://schemas.openxmlformats.org/officeDocument/2006/math">
                    <m:r>
                      <a:rPr lang="en-GB" altLang="ar-EG" b="1" i="1" smtClean="0">
                        <a:solidFill>
                          <a:srgbClr val="FFFF99"/>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𝜽</m:t>
                    </m:r>
                    <m:r>
                      <m:rPr>
                        <m:nor/>
                      </m:rPr>
                      <a:rPr lang="en-GB" altLang="ar-EG" i="1" dirty="0" smtClean="0">
                        <a:solidFill>
                          <a:srgbClr val="FFFF99"/>
                        </a:solidFill>
                        <a:effectLst>
                          <a:outerShdw blurRad="38100" dist="38100" dir="2700000" algn="tl">
                            <a:srgbClr val="000000">
                              <a:alpha val="43137"/>
                            </a:srgbClr>
                          </a:outerShdw>
                        </a:effectLst>
                      </a:rPr>
                      <m:t>(</m:t>
                    </m:r>
                    <m:r>
                      <m:rPr>
                        <m:nor/>
                      </m:rPr>
                      <a:rPr lang="en-GB" altLang="ar-EG" i="1" dirty="0" smtClean="0">
                        <a:solidFill>
                          <a:srgbClr val="FFFF99"/>
                        </a:solidFill>
                        <a:effectLst>
                          <a:outerShdw blurRad="38100" dist="38100" dir="2700000" algn="tl">
                            <a:srgbClr val="000000">
                              <a:alpha val="43137"/>
                            </a:srgbClr>
                          </a:outerShdw>
                        </a:effectLst>
                      </a:rPr>
                      <m:t>n</m:t>
                    </m:r>
                    <m:r>
                      <m:rPr>
                        <m:nor/>
                      </m:rPr>
                      <a:rPr lang="en-GB" altLang="ar-EG" i="1" dirty="0" smtClean="0">
                        <a:solidFill>
                          <a:srgbClr val="FFFF99"/>
                        </a:solidFill>
                        <a:effectLst>
                          <a:outerShdw blurRad="38100" dist="38100" dir="2700000" algn="tl">
                            <a:srgbClr val="000000">
                              <a:alpha val="43137"/>
                            </a:srgbClr>
                          </a:outerShdw>
                        </a:effectLst>
                      </a:rPr>
                      <m:t>!)</m:t>
                    </m:r>
                  </m:oMath>
                </a14:m>
                <a:endParaRPr lang="en-US" altLang="ar-EG" i="1" dirty="0">
                  <a:solidFill>
                    <a:srgbClr val="FFFF00"/>
                  </a:solidFill>
                </a:endParaRPr>
              </a:p>
            </p:txBody>
          </p:sp>
        </mc:Choice>
        <mc:Fallback xmlns="">
          <p:sp>
            <p:nvSpPr>
              <p:cNvPr id="10" name="Rectangle 3">
                <a:extLst>
                  <a:ext uri="{FF2B5EF4-FFF2-40B4-BE49-F238E27FC236}">
                    <a16:creationId xmlns:a16="http://schemas.microsoft.com/office/drawing/2014/main" id="{FEC671DB-13EF-ADA2-9F45-C57C9DC8DDAA}"/>
                  </a:ext>
                </a:extLst>
              </p:cNvPr>
              <p:cNvSpPr txBox="1">
                <a:spLocks noRot="1" noChangeAspect="1" noMove="1" noResize="1" noEditPoints="1" noAdjustHandles="1" noChangeArrowheads="1" noChangeShapeType="1" noTextEdit="1"/>
              </p:cNvSpPr>
              <p:nvPr/>
            </p:nvSpPr>
            <p:spPr bwMode="auto">
              <a:xfrm>
                <a:off x="533400" y="5838825"/>
                <a:ext cx="8382001" cy="561975"/>
              </a:xfrm>
              <a:prstGeom prst="rect">
                <a:avLst/>
              </a:prstGeom>
              <a:blipFill>
                <a:blip r:embed="rId6"/>
                <a:stretch>
                  <a:fillRect l="-873" t="-9783" b="-1195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741E6E33-5046-C66C-D159-70AFAA8401DC}"/>
                  </a:ext>
                </a:extLst>
              </p14:cNvPr>
              <p14:cNvContentPartPr/>
              <p14:nvPr/>
            </p14:nvContentPartPr>
            <p14:xfrm>
              <a:off x="4350600" y="2937600"/>
              <a:ext cx="4475880" cy="861120"/>
            </p14:xfrm>
          </p:contentPart>
        </mc:Choice>
        <mc:Fallback xmlns="">
          <p:pic>
            <p:nvPicPr>
              <p:cNvPr id="3" name="Ink 2">
                <a:extLst>
                  <a:ext uri="{FF2B5EF4-FFF2-40B4-BE49-F238E27FC236}">
                    <a16:creationId xmlns:a16="http://schemas.microsoft.com/office/drawing/2014/main" id="{741E6E33-5046-C66C-D159-70AFAA8401DC}"/>
                  </a:ext>
                </a:extLst>
              </p:cNvPr>
              <p:cNvPicPr/>
              <p:nvPr/>
            </p:nvPicPr>
            <p:blipFill>
              <a:blip r:embed="rId8"/>
              <a:stretch>
                <a:fillRect/>
              </a:stretch>
            </p:blipFill>
            <p:spPr>
              <a:xfrm>
                <a:off x="4341240" y="2928240"/>
                <a:ext cx="4494600" cy="879840"/>
              </a:xfrm>
              <a:prstGeom prst="rect">
                <a:avLst/>
              </a:prstGeom>
            </p:spPr>
          </p:pic>
        </mc:Fallback>
      </mc:AlternateContent>
    </p:spTree>
    <p:extLst>
      <p:ext uri="{BB962C8B-B14F-4D97-AF65-F5344CB8AC3E}">
        <p14:creationId xmlns:p14="http://schemas.microsoft.com/office/powerpoint/2010/main" val="3912623162"/>
      </p:ext>
    </p:extLst>
  </p:cSld>
  <p:clrMapOvr>
    <a:overrideClrMapping bg1="dk2" tx1="lt1" bg2="dk1"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B9DA-E5C3-B08D-4651-911708225C53}"/>
              </a:ext>
            </a:extLst>
          </p:cNvPr>
          <p:cNvSpPr>
            <a:spLocks noGrp="1"/>
          </p:cNvSpPr>
          <p:nvPr>
            <p:ph type="title"/>
          </p:nvPr>
        </p:nvSpPr>
        <p:spPr/>
        <p:txBody>
          <a:bodyPr/>
          <a:lstStyle/>
          <a:p>
            <a:endParaRPr lang="ar-EG"/>
          </a:p>
        </p:txBody>
      </p:sp>
      <p:sp>
        <p:nvSpPr>
          <p:cNvPr id="3" name="Content Placeholder 2">
            <a:extLst>
              <a:ext uri="{FF2B5EF4-FFF2-40B4-BE49-F238E27FC236}">
                <a16:creationId xmlns:a16="http://schemas.microsoft.com/office/drawing/2014/main" id="{C806EF43-91FE-898F-4938-40A74B207253}"/>
              </a:ext>
            </a:extLst>
          </p:cNvPr>
          <p:cNvSpPr>
            <a:spLocks noGrp="1"/>
          </p:cNvSpPr>
          <p:nvPr>
            <p:ph idx="1"/>
          </p:nvPr>
        </p:nvSpPr>
        <p:spPr/>
        <p:txBody>
          <a:bodyPr/>
          <a:lstStyle/>
          <a:p>
            <a:endParaRPr lang="ar-EG"/>
          </a:p>
        </p:txBody>
      </p:sp>
      <p:sp>
        <p:nvSpPr>
          <p:cNvPr id="4" name="Footer Placeholder 3">
            <a:extLst>
              <a:ext uri="{FF2B5EF4-FFF2-40B4-BE49-F238E27FC236}">
                <a16:creationId xmlns:a16="http://schemas.microsoft.com/office/drawing/2014/main" id="{F11A2EEA-A284-C6DE-4AB0-29B1A91D9B83}"/>
              </a:ext>
            </a:extLst>
          </p:cNvPr>
          <p:cNvSpPr>
            <a:spLocks noGrp="1"/>
          </p:cNvSpPr>
          <p:nvPr>
            <p:ph type="ftr" sz="quarter" idx="11"/>
          </p:nvPr>
        </p:nvSpPr>
        <p:spPr/>
        <p:txBody>
          <a:bodyPr/>
          <a:lstStyle/>
          <a:p>
            <a:pPr>
              <a:defRPr/>
            </a:pPr>
            <a:r>
              <a:rPr lang="en-US" altLang="ar-EG"/>
              <a:t>A. Levitin “Introduction to the Design &amp; Analysis of Algorithms,” 3rd ed., Ch. 4 ©2012 Pearson Education, Inc. Upper Saddle River, NJ. All Rights Reserved. </a:t>
            </a:r>
          </a:p>
        </p:txBody>
      </p:sp>
      <p:sp>
        <p:nvSpPr>
          <p:cNvPr id="5" name="Slide Number Placeholder 4">
            <a:extLst>
              <a:ext uri="{FF2B5EF4-FFF2-40B4-BE49-F238E27FC236}">
                <a16:creationId xmlns:a16="http://schemas.microsoft.com/office/drawing/2014/main" id="{79590A42-9875-55F7-12A0-3FF6B4031AC3}"/>
              </a:ext>
            </a:extLst>
          </p:cNvPr>
          <p:cNvSpPr>
            <a:spLocks noGrp="1"/>
          </p:cNvSpPr>
          <p:nvPr>
            <p:ph type="sldNum" sz="quarter" idx="12"/>
          </p:nvPr>
        </p:nvSpPr>
        <p:spPr/>
        <p:txBody>
          <a:bodyPr/>
          <a:lstStyle/>
          <a:p>
            <a:fld id="{1B34EAC5-6349-4D22-9A74-07F411AC4575}" type="slidenum">
              <a:rPr lang="en-US" altLang="ar-EG" smtClean="0"/>
              <a:pPr/>
              <a:t>17</a:t>
            </a:fld>
            <a:endParaRPr lang="en-US" altLang="ar-EG"/>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9A0CF38E-7602-DCDF-FA87-B2B755A66C37}"/>
                  </a:ext>
                </a:extLst>
              </p14:cNvPr>
              <p14:cNvContentPartPr/>
              <p14:nvPr/>
            </p14:nvContentPartPr>
            <p14:xfrm>
              <a:off x="406800" y="213120"/>
              <a:ext cx="8641440" cy="6408000"/>
            </p14:xfrm>
          </p:contentPart>
        </mc:Choice>
        <mc:Fallback xmlns="">
          <p:pic>
            <p:nvPicPr>
              <p:cNvPr id="6" name="Ink 5">
                <a:extLst>
                  <a:ext uri="{FF2B5EF4-FFF2-40B4-BE49-F238E27FC236}">
                    <a16:creationId xmlns:a16="http://schemas.microsoft.com/office/drawing/2014/main" id="{9A0CF38E-7602-DCDF-FA87-B2B755A66C37}"/>
                  </a:ext>
                </a:extLst>
              </p:cNvPr>
              <p:cNvPicPr/>
              <p:nvPr/>
            </p:nvPicPr>
            <p:blipFill>
              <a:blip r:embed="rId3"/>
              <a:stretch>
                <a:fillRect/>
              </a:stretch>
            </p:blipFill>
            <p:spPr>
              <a:xfrm>
                <a:off x="397440" y="203760"/>
                <a:ext cx="8660160" cy="6426720"/>
              </a:xfrm>
              <a:prstGeom prst="rect">
                <a:avLst/>
              </a:prstGeom>
            </p:spPr>
          </p:pic>
        </mc:Fallback>
      </mc:AlternateContent>
    </p:spTree>
    <p:extLst>
      <p:ext uri="{BB962C8B-B14F-4D97-AF65-F5344CB8AC3E}">
        <p14:creationId xmlns:p14="http://schemas.microsoft.com/office/powerpoint/2010/main" val="240053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885825"/>
          </a:xfrm>
        </p:spPr>
        <p:txBody>
          <a:bodyPr/>
          <a:lstStyle/>
          <a:p>
            <a:pPr>
              <a:defRPr/>
            </a:pPr>
            <a:r>
              <a:rPr lang="en-GB" altLang="ar-EG" dirty="0"/>
              <a:t>Generating Permutations</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18</a:t>
            </a:fld>
            <a:endParaRPr lang="en-US" altLang="ar-EG" sz="1400">
              <a:latin typeface="Arial Narrow" panose="020B0606020202030204" pitchFamily="34" charset="0"/>
            </a:endParaRPr>
          </a:p>
        </p:txBody>
      </p:sp>
      <p:sp>
        <p:nvSpPr>
          <p:cNvPr id="2" name="Rectangle 3">
            <a:extLst>
              <a:ext uri="{FF2B5EF4-FFF2-40B4-BE49-F238E27FC236}">
                <a16:creationId xmlns:a16="http://schemas.microsoft.com/office/drawing/2014/main" id="{ABE2DBFB-B745-2CB8-E0F3-C3C6FA96DD87}"/>
              </a:ext>
            </a:extLst>
          </p:cNvPr>
          <p:cNvSpPr>
            <a:spLocks noGrp="1" noChangeArrowheads="1"/>
          </p:cNvSpPr>
          <p:nvPr>
            <p:ph idx="1"/>
          </p:nvPr>
        </p:nvSpPr>
        <p:spPr>
          <a:xfrm>
            <a:off x="533399" y="1190625"/>
            <a:ext cx="8382001" cy="885825"/>
          </a:xfrm>
        </p:spPr>
        <p:txBody>
          <a:bodyPr/>
          <a:lstStyle/>
          <a:p>
            <a:pPr marL="457200" indent="-457200">
              <a:defRPr/>
            </a:pPr>
            <a:r>
              <a:rPr lang="en-US" altLang="ar-EG" dirty="0">
                <a:solidFill>
                  <a:srgbClr val="FFFF00"/>
                </a:solidFill>
              </a:rPr>
              <a:t>The lexicographic-order algorithm.</a:t>
            </a:r>
          </a:p>
          <a:p>
            <a:pPr marL="895350" indent="-457200">
              <a:defRPr/>
            </a:pPr>
            <a:r>
              <a:rPr lang="en-GB" altLang="ar-EG" sz="2000" dirty="0">
                <a:solidFill>
                  <a:srgbClr val="FFFF00"/>
                </a:solidFill>
              </a:rPr>
              <a:t>The permutations are listed in increasing order</a:t>
            </a:r>
            <a:endParaRPr lang="en-US" altLang="ar-EG" sz="2000" dirty="0">
              <a:solidFill>
                <a:srgbClr val="FFFF00"/>
              </a:solidFill>
            </a:endParaRPr>
          </a:p>
        </p:txBody>
      </p:sp>
      <p:pic>
        <p:nvPicPr>
          <p:cNvPr id="4" name="Picture 3">
            <a:extLst>
              <a:ext uri="{FF2B5EF4-FFF2-40B4-BE49-F238E27FC236}">
                <a16:creationId xmlns:a16="http://schemas.microsoft.com/office/drawing/2014/main" id="{AE771365-37C2-3D87-7B8D-9ADF63DFF48F}"/>
              </a:ext>
            </a:extLst>
          </p:cNvPr>
          <p:cNvPicPr>
            <a:picLocks noChangeAspect="1"/>
          </p:cNvPicPr>
          <p:nvPr/>
        </p:nvPicPr>
        <p:blipFill>
          <a:blip r:embed="rId4"/>
          <a:stretch>
            <a:fillRect/>
          </a:stretch>
        </p:blipFill>
        <p:spPr>
          <a:xfrm>
            <a:off x="685800" y="2214562"/>
            <a:ext cx="5812427" cy="561975"/>
          </a:xfrm>
          <a:prstGeom prst="rect">
            <a:avLst/>
          </a:prstGeom>
        </p:spPr>
      </p:pic>
      <p:pic>
        <p:nvPicPr>
          <p:cNvPr id="11" name="Picture 10">
            <a:extLst>
              <a:ext uri="{FF2B5EF4-FFF2-40B4-BE49-F238E27FC236}">
                <a16:creationId xmlns:a16="http://schemas.microsoft.com/office/drawing/2014/main" id="{158AB3CC-F088-742F-E415-5A5BFEC60D0B}"/>
              </a:ext>
            </a:extLst>
          </p:cNvPr>
          <p:cNvPicPr>
            <a:picLocks noChangeAspect="1"/>
          </p:cNvPicPr>
          <p:nvPr/>
        </p:nvPicPr>
        <p:blipFill>
          <a:blip r:embed="rId5"/>
          <a:stretch>
            <a:fillRect/>
          </a:stretch>
        </p:blipFill>
        <p:spPr>
          <a:xfrm>
            <a:off x="676275" y="2895600"/>
            <a:ext cx="8239125" cy="348615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90B728D-078D-1212-0208-4F42AAD4D1F4}"/>
                  </a:ext>
                </a:extLst>
              </p14:cNvPr>
              <p14:cNvContentPartPr/>
              <p14:nvPr/>
            </p14:nvContentPartPr>
            <p14:xfrm>
              <a:off x="7874280" y="127080"/>
              <a:ext cx="675000" cy="794520"/>
            </p14:xfrm>
          </p:contentPart>
        </mc:Choice>
        <mc:Fallback xmlns="">
          <p:pic>
            <p:nvPicPr>
              <p:cNvPr id="3" name="Ink 2">
                <a:extLst>
                  <a:ext uri="{FF2B5EF4-FFF2-40B4-BE49-F238E27FC236}">
                    <a16:creationId xmlns:a16="http://schemas.microsoft.com/office/drawing/2014/main" id="{790B728D-078D-1212-0208-4F42AAD4D1F4}"/>
                  </a:ext>
                </a:extLst>
              </p:cNvPr>
              <p:cNvPicPr/>
              <p:nvPr/>
            </p:nvPicPr>
            <p:blipFill>
              <a:blip r:embed="rId7"/>
              <a:stretch>
                <a:fillRect/>
              </a:stretch>
            </p:blipFill>
            <p:spPr>
              <a:xfrm>
                <a:off x="7864920" y="117720"/>
                <a:ext cx="693720" cy="813240"/>
              </a:xfrm>
              <a:prstGeom prst="rect">
                <a:avLst/>
              </a:prstGeom>
            </p:spPr>
          </p:pic>
        </mc:Fallback>
      </mc:AlternateContent>
    </p:spTree>
    <p:extLst>
      <p:ext uri="{BB962C8B-B14F-4D97-AF65-F5344CB8AC3E}">
        <p14:creationId xmlns:p14="http://schemas.microsoft.com/office/powerpoint/2010/main" val="2704523265"/>
      </p:ext>
    </p:extLst>
  </p:cSld>
  <p:clrMapOvr>
    <a:overrideClrMapping bg1="dk2" tx1="lt1" bg2="dk1"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885825"/>
          </a:xfrm>
        </p:spPr>
        <p:txBody>
          <a:bodyPr/>
          <a:lstStyle/>
          <a:p>
            <a:pPr>
              <a:defRPr/>
            </a:pPr>
            <a:r>
              <a:rPr lang="en-GB" altLang="ar-EG" dirty="0"/>
              <a:t>Generating Subsets</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19</a:t>
            </a:fld>
            <a:endParaRPr lang="en-US" altLang="ar-EG" sz="1400">
              <a:latin typeface="Arial Narrow" panose="020B0606020202030204" pitchFamily="34" charset="0"/>
            </a:endParaRPr>
          </a:p>
        </p:txBody>
      </p:sp>
      <p:sp>
        <p:nvSpPr>
          <p:cNvPr id="2" name="Rectangle 3">
            <a:extLst>
              <a:ext uri="{FF2B5EF4-FFF2-40B4-BE49-F238E27FC236}">
                <a16:creationId xmlns:a16="http://schemas.microsoft.com/office/drawing/2014/main" id="{ABE2DBFB-B745-2CB8-E0F3-C3C6FA96DD87}"/>
              </a:ext>
            </a:extLst>
          </p:cNvPr>
          <p:cNvSpPr>
            <a:spLocks noGrp="1" noChangeArrowheads="1"/>
          </p:cNvSpPr>
          <p:nvPr>
            <p:ph idx="1"/>
          </p:nvPr>
        </p:nvSpPr>
        <p:spPr>
          <a:xfrm>
            <a:off x="533399" y="1190625"/>
            <a:ext cx="8382001" cy="485775"/>
          </a:xfrm>
        </p:spPr>
        <p:txBody>
          <a:bodyPr/>
          <a:lstStyle/>
          <a:p>
            <a:pPr marL="457200" indent="-457200">
              <a:defRPr/>
            </a:pPr>
            <a:r>
              <a:rPr lang="en-US" altLang="ar-EG" dirty="0">
                <a:solidFill>
                  <a:srgbClr val="FFFF00"/>
                </a:solidFill>
              </a:rPr>
              <a:t>Decrease-by-one idea</a:t>
            </a:r>
            <a:endParaRPr lang="en-US" altLang="ar-EG" sz="2000" dirty="0">
              <a:solidFill>
                <a:srgbClr val="FFFF00"/>
              </a:solidFill>
            </a:endParaRPr>
          </a:p>
        </p:txBody>
      </p:sp>
      <p:pic>
        <p:nvPicPr>
          <p:cNvPr id="5" name="Picture 4">
            <a:extLst>
              <a:ext uri="{FF2B5EF4-FFF2-40B4-BE49-F238E27FC236}">
                <a16:creationId xmlns:a16="http://schemas.microsoft.com/office/drawing/2014/main" id="{9D38D76C-D6A7-5B11-A9C2-277F2017F933}"/>
              </a:ext>
            </a:extLst>
          </p:cNvPr>
          <p:cNvPicPr>
            <a:picLocks noChangeAspect="1"/>
          </p:cNvPicPr>
          <p:nvPr/>
        </p:nvPicPr>
        <p:blipFill>
          <a:blip r:embed="rId4"/>
          <a:stretch>
            <a:fillRect/>
          </a:stretch>
        </p:blipFill>
        <p:spPr>
          <a:xfrm>
            <a:off x="495299" y="1847850"/>
            <a:ext cx="8618724" cy="266700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6667230-E352-A063-EA0B-B91AE32CDD56}"/>
                  </a:ext>
                </a:extLst>
              </p14:cNvPr>
              <p14:cNvContentPartPr/>
              <p14:nvPr/>
            </p14:nvContentPartPr>
            <p14:xfrm>
              <a:off x="875160" y="1027800"/>
              <a:ext cx="7094880" cy="5438880"/>
            </p14:xfrm>
          </p:contentPart>
        </mc:Choice>
        <mc:Fallback xmlns="">
          <p:pic>
            <p:nvPicPr>
              <p:cNvPr id="3" name="Ink 2">
                <a:extLst>
                  <a:ext uri="{FF2B5EF4-FFF2-40B4-BE49-F238E27FC236}">
                    <a16:creationId xmlns:a16="http://schemas.microsoft.com/office/drawing/2014/main" id="{26667230-E352-A063-EA0B-B91AE32CDD56}"/>
                  </a:ext>
                </a:extLst>
              </p:cNvPr>
              <p:cNvPicPr/>
              <p:nvPr/>
            </p:nvPicPr>
            <p:blipFill>
              <a:blip r:embed="rId6"/>
              <a:stretch>
                <a:fillRect/>
              </a:stretch>
            </p:blipFill>
            <p:spPr>
              <a:xfrm>
                <a:off x="865800" y="1018440"/>
                <a:ext cx="7113600" cy="5457600"/>
              </a:xfrm>
              <a:prstGeom prst="rect">
                <a:avLst/>
              </a:prstGeom>
            </p:spPr>
          </p:pic>
        </mc:Fallback>
      </mc:AlternateContent>
    </p:spTree>
    <p:extLst>
      <p:ext uri="{BB962C8B-B14F-4D97-AF65-F5344CB8AC3E}">
        <p14:creationId xmlns:p14="http://schemas.microsoft.com/office/powerpoint/2010/main" val="2849312519"/>
      </p:ext>
    </p:extLst>
  </p:cSld>
  <p:clrMapOvr>
    <a:overrideClrMapping bg1="dk2" tx1="lt1" bg2="dk1"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p:txBody>
          <a:bodyPr/>
          <a:lstStyle/>
          <a:p>
            <a:pPr>
              <a:defRPr/>
            </a:pPr>
            <a:r>
              <a:rPr lang="en-US" altLang="ar-EG"/>
              <a:t>Decrease-and-Conquer</a:t>
            </a:r>
          </a:p>
        </p:txBody>
      </p:sp>
      <p:sp>
        <p:nvSpPr>
          <p:cNvPr id="316419" name="Rectangle 3">
            <a:extLst>
              <a:ext uri="{FF2B5EF4-FFF2-40B4-BE49-F238E27FC236}">
                <a16:creationId xmlns:a16="http://schemas.microsoft.com/office/drawing/2014/main" id="{4CDE5266-3BB4-01E5-1CE5-97844E27D4CA}"/>
              </a:ext>
            </a:extLst>
          </p:cNvPr>
          <p:cNvSpPr>
            <a:spLocks noGrp="1" noChangeArrowheads="1"/>
          </p:cNvSpPr>
          <p:nvPr>
            <p:ph idx="1"/>
          </p:nvPr>
        </p:nvSpPr>
        <p:spPr/>
        <p:txBody>
          <a:bodyPr/>
          <a:lstStyle/>
          <a:p>
            <a:pPr marL="457200" indent="-457200">
              <a:defRPr/>
            </a:pPr>
            <a:r>
              <a:rPr lang="en-GB" altLang="ar-EG" dirty="0"/>
              <a:t>The decrease-and-conquer technique is based on exploiting the relationship between a solution to a given instance of a problem and a solution to its smaller instance. Once such a relationship is established, it can be exploited either top down or bottom up.</a:t>
            </a:r>
          </a:p>
          <a:p>
            <a:pPr marL="457200" indent="-457200">
              <a:defRPr/>
            </a:pPr>
            <a:endParaRPr lang="en-GB" altLang="ar-EG" dirty="0"/>
          </a:p>
          <a:p>
            <a:pPr marL="457200" indent="-457200">
              <a:defRPr/>
            </a:pPr>
            <a:r>
              <a:rPr lang="en-GB" altLang="ar-EG" dirty="0"/>
              <a:t>There are three major variations of decrease-and-conquer.</a:t>
            </a:r>
          </a:p>
          <a:p>
            <a:pPr marL="711200">
              <a:buFont typeface="Wingdings" panose="05000000000000000000" pitchFamily="2" charset="2"/>
              <a:buChar char="Ø"/>
              <a:defRPr/>
            </a:pPr>
            <a:r>
              <a:rPr lang="en-GB" altLang="ar-EG" dirty="0"/>
              <a:t>Decrease by a constant</a:t>
            </a:r>
          </a:p>
          <a:p>
            <a:pPr marL="711200">
              <a:buFont typeface="Wingdings" panose="05000000000000000000" pitchFamily="2" charset="2"/>
              <a:buChar char="Ø"/>
              <a:defRPr/>
            </a:pPr>
            <a:r>
              <a:rPr lang="en-GB" altLang="ar-EG" dirty="0"/>
              <a:t>Decrease by a constant factor</a:t>
            </a:r>
          </a:p>
          <a:p>
            <a:pPr marL="711200">
              <a:buFont typeface="Wingdings" panose="05000000000000000000" pitchFamily="2" charset="2"/>
              <a:buChar char="Ø"/>
              <a:defRPr/>
            </a:pPr>
            <a:r>
              <a:rPr lang="en-GB" altLang="ar-EG" dirty="0"/>
              <a:t>Variable size decrease.</a:t>
            </a:r>
          </a:p>
          <a:p>
            <a:pPr marL="457200" indent="-457200">
              <a:defRPr/>
            </a:pPr>
            <a:endParaRPr lang="en-GB" altLang="ar-EG" dirty="0"/>
          </a:p>
          <a:p>
            <a:pPr marL="457200" indent="-457200">
              <a:buFont typeface="Monotype Sorts" pitchFamily="2" charset="2"/>
              <a:buNone/>
              <a:defRPr/>
            </a:pPr>
            <a:endParaRPr lang="en-US" altLang="ar-EG" dirty="0"/>
          </a:p>
          <a:p>
            <a:pPr marL="457200" indent="-457200">
              <a:buFont typeface="Monotype Sorts" pitchFamily="2" charset="2"/>
              <a:buNone/>
              <a:defRPr/>
            </a:pPr>
            <a:endParaRPr lang="en-US" altLang="ar-EG" dirty="0"/>
          </a:p>
          <a:p>
            <a:pPr marL="457200" indent="-457200">
              <a:buFont typeface="Monotype Sorts" pitchFamily="2" charset="2"/>
              <a:buNone/>
              <a:defRPr/>
            </a:pP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2</a:t>
            </a:fld>
            <a:endParaRPr lang="en-US" altLang="ar-EG" sz="1400">
              <a:latin typeface="Arial Narrow" panose="020B0606020202030204" pitchFamily="34" charset="0"/>
            </a:endParaRPr>
          </a:p>
        </p:txBody>
      </p:sp>
    </p:spTree>
  </p:cSld>
  <p:clrMapOvr>
    <a:overrideClrMapping bg1="dk2" tx1="lt1" bg2="dk1"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885825"/>
          </a:xfrm>
        </p:spPr>
        <p:txBody>
          <a:bodyPr/>
          <a:lstStyle/>
          <a:p>
            <a:pPr>
              <a:defRPr/>
            </a:pPr>
            <a:r>
              <a:rPr lang="en-GB" altLang="ar-EG" dirty="0"/>
              <a:t>Generating Subsets</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20</a:t>
            </a:fld>
            <a:endParaRPr lang="en-US" altLang="ar-EG" sz="1400">
              <a:latin typeface="Arial Narrow" panose="020B0606020202030204" pitchFamily="34" charset="0"/>
            </a:endParaRPr>
          </a:p>
        </p:txBody>
      </p:sp>
      <p:sp>
        <p:nvSpPr>
          <p:cNvPr id="2" name="Rectangle 3">
            <a:extLst>
              <a:ext uri="{FF2B5EF4-FFF2-40B4-BE49-F238E27FC236}">
                <a16:creationId xmlns:a16="http://schemas.microsoft.com/office/drawing/2014/main" id="{ABE2DBFB-B745-2CB8-E0F3-C3C6FA96DD87}"/>
              </a:ext>
            </a:extLst>
          </p:cNvPr>
          <p:cNvSpPr>
            <a:spLocks noGrp="1" noChangeArrowheads="1"/>
          </p:cNvSpPr>
          <p:nvPr>
            <p:ph idx="1"/>
          </p:nvPr>
        </p:nvSpPr>
        <p:spPr>
          <a:xfrm>
            <a:off x="533399" y="1190625"/>
            <a:ext cx="8382001" cy="485775"/>
          </a:xfrm>
        </p:spPr>
        <p:txBody>
          <a:bodyPr/>
          <a:lstStyle/>
          <a:p>
            <a:pPr marL="457200" indent="-457200">
              <a:defRPr/>
            </a:pPr>
            <a:r>
              <a:rPr lang="en-US" altLang="ar-EG" dirty="0">
                <a:solidFill>
                  <a:srgbClr val="FFFF00"/>
                </a:solidFill>
              </a:rPr>
              <a:t>Bit string–based algorithm</a:t>
            </a:r>
            <a:endParaRPr lang="en-US" altLang="ar-EG" sz="2000" dirty="0">
              <a:solidFill>
                <a:srgbClr val="FFFF00"/>
              </a:solidFill>
            </a:endParaRPr>
          </a:p>
        </p:txBody>
      </p:sp>
      <p:pic>
        <p:nvPicPr>
          <p:cNvPr id="7" name="Picture 6">
            <a:extLst>
              <a:ext uri="{FF2B5EF4-FFF2-40B4-BE49-F238E27FC236}">
                <a16:creationId xmlns:a16="http://schemas.microsoft.com/office/drawing/2014/main" id="{6B35D692-8F7B-D278-ABD4-97B3B287BA50}"/>
              </a:ext>
            </a:extLst>
          </p:cNvPr>
          <p:cNvPicPr>
            <a:picLocks noChangeAspect="1"/>
          </p:cNvPicPr>
          <p:nvPr/>
        </p:nvPicPr>
        <p:blipFill>
          <a:blip r:embed="rId4"/>
          <a:stretch>
            <a:fillRect/>
          </a:stretch>
        </p:blipFill>
        <p:spPr>
          <a:xfrm>
            <a:off x="509075" y="1828800"/>
            <a:ext cx="8577775" cy="685800"/>
          </a:xfrm>
          <a:prstGeom prst="rect">
            <a:avLst/>
          </a:prstGeom>
        </p:spPr>
      </p:pic>
      <p:sp>
        <p:nvSpPr>
          <p:cNvPr id="8" name="Rectangle 3">
            <a:extLst>
              <a:ext uri="{FF2B5EF4-FFF2-40B4-BE49-F238E27FC236}">
                <a16:creationId xmlns:a16="http://schemas.microsoft.com/office/drawing/2014/main" id="{8CDF457A-B700-371C-878B-D3FEF67832EA}"/>
              </a:ext>
            </a:extLst>
          </p:cNvPr>
          <p:cNvSpPr txBox="1">
            <a:spLocks noChangeArrowheads="1"/>
          </p:cNvSpPr>
          <p:nvPr/>
        </p:nvSpPr>
        <p:spPr bwMode="auto">
          <a:xfrm>
            <a:off x="533400" y="3324225"/>
            <a:ext cx="8382001"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defRPr/>
            </a:pPr>
            <a:r>
              <a:rPr lang="en-GB" altLang="ar-EG" dirty="0">
                <a:solidFill>
                  <a:srgbClr val="FFFF00"/>
                </a:solidFill>
              </a:rPr>
              <a:t>Is there exists a minimal-change algorithm for generating bit strings ? Yes, the binary reflected Gray code</a:t>
            </a:r>
            <a:endParaRPr lang="en-US" altLang="ar-EG" dirty="0">
              <a:solidFill>
                <a:srgbClr val="FFFF00"/>
              </a:solidFill>
            </a:endParaRPr>
          </a:p>
        </p:txBody>
      </p:sp>
      <p:pic>
        <p:nvPicPr>
          <p:cNvPr id="10" name="Picture 9">
            <a:extLst>
              <a:ext uri="{FF2B5EF4-FFF2-40B4-BE49-F238E27FC236}">
                <a16:creationId xmlns:a16="http://schemas.microsoft.com/office/drawing/2014/main" id="{B7BA2E97-062F-14B9-FDD3-A883F9481ECF}"/>
              </a:ext>
            </a:extLst>
          </p:cNvPr>
          <p:cNvPicPr>
            <a:picLocks noChangeAspect="1"/>
          </p:cNvPicPr>
          <p:nvPr/>
        </p:nvPicPr>
        <p:blipFill>
          <a:blip r:embed="rId5"/>
          <a:stretch>
            <a:fillRect/>
          </a:stretch>
        </p:blipFill>
        <p:spPr>
          <a:xfrm>
            <a:off x="533399" y="4272406"/>
            <a:ext cx="8382001" cy="832994"/>
          </a:xfrm>
          <a:prstGeom prst="rect">
            <a:avLst/>
          </a:prstGeom>
        </p:spPr>
      </p:pic>
    </p:spTree>
    <p:extLst>
      <p:ext uri="{BB962C8B-B14F-4D97-AF65-F5344CB8AC3E}">
        <p14:creationId xmlns:p14="http://schemas.microsoft.com/office/powerpoint/2010/main" val="2488887147"/>
      </p:ext>
    </p:extLst>
  </p:cSld>
  <p:clrMapOvr>
    <a:overrideClrMapping bg1="dk2" tx1="lt1" bg2="dk1"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885825"/>
          </a:xfrm>
        </p:spPr>
        <p:txBody>
          <a:bodyPr/>
          <a:lstStyle/>
          <a:p>
            <a:pPr>
              <a:defRPr/>
            </a:pPr>
            <a:r>
              <a:rPr lang="en-GB" altLang="ar-EG" dirty="0"/>
              <a:t>Generating Subsets</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21</a:t>
            </a:fld>
            <a:endParaRPr lang="en-US" altLang="ar-EG" sz="1400">
              <a:latin typeface="Arial Narrow" panose="020B0606020202030204" pitchFamily="34" charset="0"/>
            </a:endParaRPr>
          </a:p>
        </p:txBody>
      </p:sp>
      <p:pic>
        <p:nvPicPr>
          <p:cNvPr id="9" name="Picture 8">
            <a:extLst>
              <a:ext uri="{FF2B5EF4-FFF2-40B4-BE49-F238E27FC236}">
                <a16:creationId xmlns:a16="http://schemas.microsoft.com/office/drawing/2014/main" id="{BFC8477D-CFC9-6CAE-485D-E2BDD4B1DB26}"/>
              </a:ext>
            </a:extLst>
          </p:cNvPr>
          <p:cNvPicPr>
            <a:picLocks noChangeAspect="1"/>
          </p:cNvPicPr>
          <p:nvPr/>
        </p:nvPicPr>
        <p:blipFill>
          <a:blip r:embed="rId4"/>
          <a:stretch>
            <a:fillRect/>
          </a:stretch>
        </p:blipFill>
        <p:spPr>
          <a:xfrm>
            <a:off x="514349" y="1371600"/>
            <a:ext cx="8548753" cy="3810000"/>
          </a:xfrm>
          <a:prstGeom prst="rect">
            <a:avLst/>
          </a:prstGeom>
        </p:spPr>
      </p:pic>
    </p:spTree>
    <p:extLst>
      <p:ext uri="{BB962C8B-B14F-4D97-AF65-F5344CB8AC3E}">
        <p14:creationId xmlns:p14="http://schemas.microsoft.com/office/powerpoint/2010/main" val="2203641816"/>
      </p:ext>
    </p:extLst>
  </p:cSld>
  <p:clrMapOvr>
    <a:overrideClrMapping bg1="dk2" tx1="lt1" bg2="dk1"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1066800"/>
          </a:xfrm>
        </p:spPr>
        <p:txBody>
          <a:bodyPr/>
          <a:lstStyle/>
          <a:p>
            <a:pPr>
              <a:defRPr/>
            </a:pPr>
            <a:r>
              <a:rPr lang="en-GB" altLang="ar-EG" dirty="0"/>
              <a:t>Decrease-by-a-Constant-Factor Algorithms</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22</a:t>
            </a:fld>
            <a:endParaRPr lang="en-US" altLang="ar-EG" sz="1400">
              <a:latin typeface="Arial Narrow" panose="020B0606020202030204" pitchFamily="34" charset="0"/>
            </a:endParaRPr>
          </a:p>
        </p:txBody>
      </p:sp>
      <p:sp>
        <p:nvSpPr>
          <p:cNvPr id="2" name="Rectangle 3">
            <a:extLst>
              <a:ext uri="{FF2B5EF4-FFF2-40B4-BE49-F238E27FC236}">
                <a16:creationId xmlns:a16="http://schemas.microsoft.com/office/drawing/2014/main" id="{54650294-6536-8C75-192A-7F5B69CF62BD}"/>
              </a:ext>
            </a:extLst>
          </p:cNvPr>
          <p:cNvSpPr>
            <a:spLocks noGrp="1" noChangeArrowheads="1"/>
          </p:cNvSpPr>
          <p:nvPr>
            <p:ph idx="1"/>
          </p:nvPr>
        </p:nvSpPr>
        <p:spPr>
          <a:xfrm>
            <a:off x="609600" y="1190625"/>
            <a:ext cx="8305800" cy="5210175"/>
          </a:xfrm>
        </p:spPr>
        <p:txBody>
          <a:bodyPr/>
          <a:lstStyle/>
          <a:p>
            <a:pPr marL="457200" indent="-457200">
              <a:defRPr/>
            </a:pPr>
            <a:r>
              <a:rPr lang="en-GB" altLang="ar-EG" dirty="0"/>
              <a:t>The exponentiation problem.</a:t>
            </a:r>
            <a:endParaRPr lang="en-US" altLang="ar-EG" dirty="0"/>
          </a:p>
          <a:p>
            <a:pPr marL="457200" indent="-457200">
              <a:defRPr/>
            </a:pPr>
            <a:endParaRPr lang="en-US" altLang="ar-EG" dirty="0"/>
          </a:p>
          <a:p>
            <a:pPr marL="457200" indent="-457200">
              <a:defRPr/>
            </a:pPr>
            <a:endParaRPr lang="en-US" altLang="ar-EG" dirty="0"/>
          </a:p>
          <a:p>
            <a:pPr marL="457200" indent="-457200">
              <a:defRPr/>
            </a:pPr>
            <a:endParaRPr lang="en-US" altLang="ar-EG" dirty="0"/>
          </a:p>
          <a:p>
            <a:pPr marL="457200" indent="-457200">
              <a:defRPr/>
            </a:pPr>
            <a:r>
              <a:rPr lang="en-GB" altLang="ar-EG" dirty="0"/>
              <a:t>Binary search.</a:t>
            </a:r>
          </a:p>
          <a:p>
            <a:pPr marL="457200" indent="-457200">
              <a:defRPr/>
            </a:pPr>
            <a:endParaRPr lang="en-GB" altLang="ar-EG" dirty="0"/>
          </a:p>
          <a:p>
            <a:pPr marL="457200" indent="-457200">
              <a:defRPr/>
            </a:pPr>
            <a:r>
              <a:rPr lang="en-US" altLang="ar-EG" dirty="0"/>
              <a:t>Fake-Coin Problem</a:t>
            </a:r>
          </a:p>
          <a:p>
            <a:pPr marL="457200" indent="-457200">
              <a:defRPr/>
            </a:pPr>
            <a:endParaRPr lang="en-US" altLang="ar-EG" dirty="0"/>
          </a:p>
          <a:p>
            <a:pPr marL="457200" indent="-457200">
              <a:defRPr/>
            </a:pPr>
            <a:r>
              <a:rPr lang="en-US" altLang="ar-EG" dirty="0"/>
              <a:t>Russian Peasant Multiplication</a:t>
            </a:r>
          </a:p>
          <a:p>
            <a:pPr marL="457200" indent="-457200">
              <a:defRPr/>
            </a:pPr>
            <a:endParaRPr lang="en-US" altLang="ar-EG" dirty="0"/>
          </a:p>
          <a:p>
            <a:pPr marL="457200" indent="-457200">
              <a:defRPr/>
            </a:pPr>
            <a:r>
              <a:rPr lang="en-US" altLang="ar-EG" dirty="0"/>
              <a:t>Josephus Problem</a:t>
            </a:r>
          </a:p>
        </p:txBody>
      </p:sp>
      <p:pic>
        <p:nvPicPr>
          <p:cNvPr id="3" name="Picture 2">
            <a:extLst>
              <a:ext uri="{FF2B5EF4-FFF2-40B4-BE49-F238E27FC236}">
                <a16:creationId xmlns:a16="http://schemas.microsoft.com/office/drawing/2014/main" id="{A91F3339-581F-6882-2FF5-AED062BF8E83}"/>
              </a:ext>
            </a:extLst>
          </p:cNvPr>
          <p:cNvPicPr>
            <a:picLocks noChangeAspect="1"/>
          </p:cNvPicPr>
          <p:nvPr/>
        </p:nvPicPr>
        <p:blipFill>
          <a:blip r:embed="rId4"/>
          <a:stretch>
            <a:fillRect/>
          </a:stretch>
        </p:blipFill>
        <p:spPr>
          <a:xfrm>
            <a:off x="1143000" y="1733550"/>
            <a:ext cx="7339887" cy="1162050"/>
          </a:xfrm>
          <a:prstGeom prst="rect">
            <a:avLst/>
          </a:prstGeom>
        </p:spPr>
      </p:pic>
    </p:spTree>
    <p:extLst>
      <p:ext uri="{BB962C8B-B14F-4D97-AF65-F5344CB8AC3E}">
        <p14:creationId xmlns:p14="http://schemas.microsoft.com/office/powerpoint/2010/main" val="3626921986"/>
      </p:ext>
    </p:extLst>
  </p:cSld>
  <p:clrMapOvr>
    <a:overrideClrMapping bg1="dk2" tx1="lt1" bg2="dk1"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Binary Search</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23</a:t>
            </a:fld>
            <a:endParaRPr lang="en-US" altLang="ar-EG" sz="1400">
              <a:latin typeface="Arial Narrow" panose="020B0606020202030204" pitchFamily="34" charset="0"/>
            </a:endParaRPr>
          </a:p>
        </p:txBody>
      </p:sp>
      <p:sp>
        <p:nvSpPr>
          <p:cNvPr id="2" name="Rectangle 3">
            <a:extLst>
              <a:ext uri="{FF2B5EF4-FFF2-40B4-BE49-F238E27FC236}">
                <a16:creationId xmlns:a16="http://schemas.microsoft.com/office/drawing/2014/main" id="{54650294-6536-8C75-192A-7F5B69CF62BD}"/>
              </a:ext>
            </a:extLst>
          </p:cNvPr>
          <p:cNvSpPr>
            <a:spLocks noGrp="1" noChangeArrowheads="1"/>
          </p:cNvSpPr>
          <p:nvPr>
            <p:ph idx="1"/>
          </p:nvPr>
        </p:nvSpPr>
        <p:spPr>
          <a:xfrm>
            <a:off x="609600" y="1190625"/>
            <a:ext cx="8305800" cy="4905375"/>
          </a:xfrm>
        </p:spPr>
        <p:txBody>
          <a:bodyPr/>
          <a:lstStyle/>
          <a:p>
            <a:pPr marL="457200" indent="-457200">
              <a:defRPr/>
            </a:pPr>
            <a:r>
              <a:rPr lang="en-GB" altLang="ar-EG" dirty="0"/>
              <a:t>Efficient for searching a sorted array. </a:t>
            </a:r>
            <a:endParaRPr lang="en-US" altLang="ar-EG" dirty="0"/>
          </a:p>
          <a:p>
            <a:pPr marL="457200" indent="-457200">
              <a:defRPr/>
            </a:pPr>
            <a:endParaRPr lang="en-US" altLang="ar-EG" dirty="0"/>
          </a:p>
          <a:p>
            <a:pPr marL="457200" indent="-457200">
              <a:defRPr/>
            </a:pPr>
            <a:endParaRPr lang="en-US" altLang="ar-EG" dirty="0"/>
          </a:p>
          <a:p>
            <a:pPr marL="457200" indent="-457200">
              <a:defRPr/>
            </a:pPr>
            <a:endParaRPr lang="en-US" altLang="ar-EG" dirty="0"/>
          </a:p>
          <a:p>
            <a:pPr marL="457200" indent="-457200">
              <a:defRPr/>
            </a:pPr>
            <a:endParaRPr lang="en-GB" altLang="ar-EG" dirty="0"/>
          </a:p>
          <a:p>
            <a:pPr marL="457200" indent="-457200">
              <a:defRPr/>
            </a:pPr>
            <a:endParaRPr lang="en-GB" altLang="ar-EG" dirty="0"/>
          </a:p>
          <a:p>
            <a:pPr marL="457200" indent="-457200">
              <a:defRPr/>
            </a:pPr>
            <a:r>
              <a:rPr lang="en-GB" altLang="ar-EG" dirty="0"/>
              <a:t>Example: search for 70.</a:t>
            </a:r>
            <a:endParaRPr lang="en-US" altLang="ar-EG" dirty="0"/>
          </a:p>
        </p:txBody>
      </p:sp>
      <p:pic>
        <p:nvPicPr>
          <p:cNvPr id="5" name="Picture 4">
            <a:extLst>
              <a:ext uri="{FF2B5EF4-FFF2-40B4-BE49-F238E27FC236}">
                <a16:creationId xmlns:a16="http://schemas.microsoft.com/office/drawing/2014/main" id="{2C9DE69C-BF95-51B9-439D-9AB921387F9F}"/>
              </a:ext>
            </a:extLst>
          </p:cNvPr>
          <p:cNvPicPr>
            <a:picLocks noChangeAspect="1"/>
          </p:cNvPicPr>
          <p:nvPr/>
        </p:nvPicPr>
        <p:blipFill>
          <a:blip r:embed="rId4"/>
          <a:stretch>
            <a:fillRect/>
          </a:stretch>
        </p:blipFill>
        <p:spPr>
          <a:xfrm>
            <a:off x="1181100" y="1676400"/>
            <a:ext cx="5676900" cy="1706090"/>
          </a:xfrm>
          <a:prstGeom prst="rect">
            <a:avLst/>
          </a:prstGeom>
        </p:spPr>
      </p:pic>
      <p:pic>
        <p:nvPicPr>
          <p:cNvPr id="9" name="Picture 8">
            <a:extLst>
              <a:ext uri="{FF2B5EF4-FFF2-40B4-BE49-F238E27FC236}">
                <a16:creationId xmlns:a16="http://schemas.microsoft.com/office/drawing/2014/main" id="{05106654-E5ED-EF25-EF7B-702B0A92AB10}"/>
              </a:ext>
            </a:extLst>
          </p:cNvPr>
          <p:cNvPicPr>
            <a:picLocks noChangeAspect="1"/>
          </p:cNvPicPr>
          <p:nvPr/>
        </p:nvPicPr>
        <p:blipFill>
          <a:blip r:embed="rId5"/>
          <a:stretch>
            <a:fillRect/>
          </a:stretch>
        </p:blipFill>
        <p:spPr>
          <a:xfrm>
            <a:off x="1200150" y="4572000"/>
            <a:ext cx="6272213" cy="457200"/>
          </a:xfrm>
          <a:prstGeom prst="rect">
            <a:avLst/>
          </a:prstGeom>
        </p:spPr>
      </p:pic>
    </p:spTree>
    <p:extLst>
      <p:ext uri="{BB962C8B-B14F-4D97-AF65-F5344CB8AC3E}">
        <p14:creationId xmlns:p14="http://schemas.microsoft.com/office/powerpoint/2010/main" val="4141988681"/>
      </p:ext>
    </p:extLst>
  </p:cSld>
  <p:clrMapOvr>
    <a:overrideClrMapping bg1="dk2" tx1="lt1" bg2="dk1"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Binary Search</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24</a:t>
            </a:fld>
            <a:endParaRPr lang="en-US" altLang="ar-EG" sz="1400">
              <a:latin typeface="Arial Narrow" panose="020B0606020202030204" pitchFamily="34" charset="0"/>
            </a:endParaRPr>
          </a:p>
        </p:txBody>
      </p:sp>
      <p:pic>
        <p:nvPicPr>
          <p:cNvPr id="4" name="Picture 3">
            <a:extLst>
              <a:ext uri="{FF2B5EF4-FFF2-40B4-BE49-F238E27FC236}">
                <a16:creationId xmlns:a16="http://schemas.microsoft.com/office/drawing/2014/main" id="{564FC18E-363D-41BA-7C53-4E1A685BD82F}"/>
              </a:ext>
            </a:extLst>
          </p:cNvPr>
          <p:cNvPicPr>
            <a:picLocks noChangeAspect="1"/>
          </p:cNvPicPr>
          <p:nvPr/>
        </p:nvPicPr>
        <p:blipFill>
          <a:blip r:embed="rId4"/>
          <a:stretch>
            <a:fillRect/>
          </a:stretch>
        </p:blipFill>
        <p:spPr>
          <a:xfrm>
            <a:off x="581025" y="1371600"/>
            <a:ext cx="8407814" cy="2152650"/>
          </a:xfrm>
          <a:prstGeom prst="rect">
            <a:avLst/>
          </a:prstGeom>
        </p:spPr>
      </p:pic>
    </p:spTree>
    <p:extLst>
      <p:ext uri="{BB962C8B-B14F-4D97-AF65-F5344CB8AC3E}">
        <p14:creationId xmlns:p14="http://schemas.microsoft.com/office/powerpoint/2010/main" val="3944699518"/>
      </p:ext>
    </p:extLst>
  </p:cSld>
  <p:clrMapOvr>
    <a:overrideClrMapping bg1="dk2" tx1="lt1" bg2="dk1"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Binary Search</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25</a:t>
            </a:fld>
            <a:endParaRPr lang="en-US" altLang="ar-EG" sz="1400">
              <a:latin typeface="Arial Narrow" panose="020B0606020202030204" pitchFamily="34" charset="0"/>
            </a:endParaRPr>
          </a:p>
        </p:txBody>
      </p:sp>
      <p:pic>
        <p:nvPicPr>
          <p:cNvPr id="6" name="Picture 5">
            <a:extLst>
              <a:ext uri="{FF2B5EF4-FFF2-40B4-BE49-F238E27FC236}">
                <a16:creationId xmlns:a16="http://schemas.microsoft.com/office/drawing/2014/main" id="{93FD3184-A702-2F7D-2540-B34BE0600752}"/>
              </a:ext>
            </a:extLst>
          </p:cNvPr>
          <p:cNvPicPr>
            <a:picLocks noChangeAspect="1"/>
          </p:cNvPicPr>
          <p:nvPr/>
        </p:nvPicPr>
        <p:blipFill>
          <a:blip r:embed="rId4"/>
          <a:stretch>
            <a:fillRect/>
          </a:stretch>
        </p:blipFill>
        <p:spPr>
          <a:xfrm>
            <a:off x="685800" y="1295400"/>
            <a:ext cx="8153400" cy="5048899"/>
          </a:xfrm>
          <a:prstGeom prst="rect">
            <a:avLst/>
          </a:prstGeom>
        </p:spPr>
      </p:pic>
    </p:spTree>
    <p:extLst>
      <p:ext uri="{BB962C8B-B14F-4D97-AF65-F5344CB8AC3E}">
        <p14:creationId xmlns:p14="http://schemas.microsoft.com/office/powerpoint/2010/main" val="2973035093"/>
      </p:ext>
    </p:extLst>
  </p:cSld>
  <p:clrMapOvr>
    <a:overrideClrMapping bg1="dk2" tx1="lt1" bg2="dk1"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Binary Search</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26</a:t>
            </a:fld>
            <a:endParaRPr lang="en-US" altLang="ar-EG" sz="1400">
              <a:latin typeface="Arial Narrow" panose="020B0606020202030204" pitchFamily="34" charset="0"/>
            </a:endParaRPr>
          </a:p>
        </p:txBody>
      </p:sp>
      <p:pic>
        <p:nvPicPr>
          <p:cNvPr id="3" name="Picture 2">
            <a:extLst>
              <a:ext uri="{FF2B5EF4-FFF2-40B4-BE49-F238E27FC236}">
                <a16:creationId xmlns:a16="http://schemas.microsoft.com/office/drawing/2014/main" id="{7847F837-FEB7-5BA4-59AC-338C6905760D}"/>
              </a:ext>
            </a:extLst>
          </p:cNvPr>
          <p:cNvPicPr>
            <a:picLocks noChangeAspect="1"/>
          </p:cNvPicPr>
          <p:nvPr/>
        </p:nvPicPr>
        <p:blipFill>
          <a:blip r:embed="rId4"/>
          <a:stretch>
            <a:fillRect/>
          </a:stretch>
        </p:blipFill>
        <p:spPr>
          <a:xfrm>
            <a:off x="609599" y="1447800"/>
            <a:ext cx="8385611" cy="3276600"/>
          </a:xfrm>
          <a:prstGeom prst="rect">
            <a:avLst/>
          </a:prstGeom>
        </p:spPr>
      </p:pic>
    </p:spTree>
    <p:extLst>
      <p:ext uri="{BB962C8B-B14F-4D97-AF65-F5344CB8AC3E}">
        <p14:creationId xmlns:p14="http://schemas.microsoft.com/office/powerpoint/2010/main" val="603082879"/>
      </p:ext>
    </p:extLst>
  </p:cSld>
  <p:clrMapOvr>
    <a:overrideClrMapping bg1="dk2" tx1="lt1" bg2="dk1"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Fake-Coin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27</a:t>
            </a:fld>
            <a:endParaRPr lang="en-US" altLang="ar-EG" sz="1400">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F8C888A9-D284-1E4C-E220-6D420C4CD948}"/>
                  </a:ext>
                </a:extLst>
              </p:cNvPr>
              <p:cNvSpPr>
                <a:spLocks noGrp="1" noChangeArrowheads="1"/>
              </p:cNvSpPr>
              <p:nvPr>
                <p:ph idx="1"/>
              </p:nvPr>
            </p:nvSpPr>
            <p:spPr>
              <a:xfrm>
                <a:off x="533399" y="1266825"/>
                <a:ext cx="8458200" cy="5133975"/>
              </a:xfrm>
            </p:spPr>
            <p:txBody>
              <a:bodyPr/>
              <a:lstStyle/>
              <a:p>
                <a:pPr marL="457200" indent="-457200">
                  <a:defRPr/>
                </a:pPr>
                <a:r>
                  <a:rPr lang="en-GB" altLang="ar-EG" dirty="0">
                    <a:solidFill>
                      <a:srgbClr val="FFFF00"/>
                    </a:solidFill>
                  </a:rPr>
                  <a:t>Identify the fake coin among </a:t>
                </a:r>
                <a14:m>
                  <m:oMath xmlns:m="http://schemas.openxmlformats.org/officeDocument/2006/math">
                    <m:r>
                      <a:rPr lang="en-GB" altLang="ar-EG" i="1" dirty="0" smtClean="0">
                        <a:solidFill>
                          <a:srgbClr val="FFFF00"/>
                        </a:solidFill>
                        <a:latin typeface="Cambria Math" panose="02040503050406030204" pitchFamily="18" charset="0"/>
                      </a:rPr>
                      <m:t>𝑛</m:t>
                    </m:r>
                  </m:oMath>
                </a14:m>
                <a:r>
                  <a:rPr lang="en-GB" altLang="ar-EG" dirty="0">
                    <a:solidFill>
                      <a:srgbClr val="FFFF00"/>
                    </a:solidFill>
                  </a:rPr>
                  <a:t> identical-looking coins.</a:t>
                </a:r>
              </a:p>
              <a:p>
                <a:pPr marL="457200" indent="-457200">
                  <a:defRPr/>
                </a:pPr>
                <a:endParaRPr lang="en-GB" altLang="ar-EG" dirty="0">
                  <a:solidFill>
                    <a:srgbClr val="FFFF00"/>
                  </a:solidFill>
                </a:endParaRPr>
              </a:p>
              <a:p>
                <a:pPr marL="457200" indent="-457200">
                  <a:defRPr/>
                </a:pPr>
                <a:r>
                  <a:rPr lang="en-GB" altLang="ar-EG" dirty="0">
                    <a:solidFill>
                      <a:srgbClr val="FFFF00"/>
                    </a:solidFill>
                  </a:rPr>
                  <a:t>The natural solution is to divide </a:t>
                </a:r>
                <a14:m>
                  <m:oMath xmlns:m="http://schemas.openxmlformats.org/officeDocument/2006/math">
                    <m:r>
                      <a:rPr lang="en-GB" altLang="ar-EG" i="1" dirty="0" smtClean="0">
                        <a:solidFill>
                          <a:srgbClr val="FFFF00"/>
                        </a:solidFill>
                        <a:latin typeface="Cambria Math" panose="02040503050406030204" pitchFamily="18" charset="0"/>
                      </a:rPr>
                      <m:t>𝑛</m:t>
                    </m:r>
                  </m:oMath>
                </a14:m>
                <a:r>
                  <a:rPr lang="en-GB" altLang="ar-EG" dirty="0">
                    <a:solidFill>
                      <a:srgbClr val="FFFF00"/>
                    </a:solidFill>
                  </a:rPr>
                  <a:t> coins into two piles of </a:t>
                </a:r>
                <a14:m>
                  <m:oMath xmlns:m="http://schemas.openxmlformats.org/officeDocument/2006/math">
                    <m:r>
                      <a:rPr lang="en-GB" altLang="ar-EG" i="1" dirty="0" smtClean="0">
                        <a:solidFill>
                          <a:srgbClr val="FFFF00"/>
                        </a:solidFill>
                        <a:latin typeface="Cambria Math" panose="02040503050406030204" pitchFamily="18" charset="0"/>
                      </a:rPr>
                      <m:t>⌊</m:t>
                    </m:r>
                    <m:r>
                      <a:rPr lang="en-GB" altLang="ar-EG" i="1" dirty="0" smtClean="0">
                        <a:solidFill>
                          <a:srgbClr val="FFFF00"/>
                        </a:solidFill>
                        <a:latin typeface="Cambria Math" panose="02040503050406030204" pitchFamily="18" charset="0"/>
                      </a:rPr>
                      <m:t>𝑛</m:t>
                    </m:r>
                    <m:r>
                      <a:rPr lang="en-GB" altLang="ar-EG" i="1" dirty="0" smtClean="0">
                        <a:solidFill>
                          <a:srgbClr val="FFFF00"/>
                        </a:solidFill>
                        <a:latin typeface="Cambria Math" panose="02040503050406030204" pitchFamily="18" charset="0"/>
                      </a:rPr>
                      <m:t>/</m:t>
                    </m:r>
                    <m:r>
                      <a:rPr lang="en-GB" altLang="ar-EG" i="1" dirty="0" smtClean="0">
                        <a:solidFill>
                          <a:srgbClr val="FFFF00"/>
                        </a:solidFill>
                        <a:latin typeface="Cambria Math" panose="02040503050406030204" pitchFamily="18" charset="0"/>
                      </a:rPr>
                      <m:t>2</m:t>
                    </m:r>
                    <m:r>
                      <a:rPr lang="en-GB" altLang="ar-EG" i="1" dirty="0" smtClean="0">
                        <a:solidFill>
                          <a:srgbClr val="FFFF00"/>
                        </a:solidFill>
                        <a:latin typeface="Cambria Math" panose="02040503050406030204" pitchFamily="18" charset="0"/>
                      </a:rPr>
                      <m:t>⌋</m:t>
                    </m:r>
                  </m:oMath>
                </a14:m>
                <a:r>
                  <a:rPr lang="en-GB" altLang="ar-EG" dirty="0">
                    <a:solidFill>
                      <a:srgbClr val="FFFF00"/>
                    </a:solidFill>
                  </a:rPr>
                  <a:t> coins each.</a:t>
                </a:r>
              </a:p>
              <a:p>
                <a:pPr marL="457200" indent="-457200">
                  <a:defRPr/>
                </a:pPr>
                <a:endParaRPr lang="en-GB" altLang="ar-EG" dirty="0">
                  <a:solidFill>
                    <a:srgbClr val="FFFF00"/>
                  </a:solidFill>
                </a:endParaRPr>
              </a:p>
              <a:p>
                <a:pPr marL="457200" indent="-457200">
                  <a:defRPr/>
                </a:pPr>
                <a:r>
                  <a:rPr lang="en-GB" altLang="ar-EG" dirty="0">
                    <a:solidFill>
                      <a:srgbClr val="FFFF00"/>
                    </a:solidFill>
                  </a:rPr>
                  <a:t>In the worst case: </a:t>
                </a:r>
                <a14:m>
                  <m:oMath xmlns:m="http://schemas.openxmlformats.org/officeDocument/2006/math">
                    <m:r>
                      <a:rPr lang="en-US" altLang="ar-EG" dirty="0">
                        <a:solidFill>
                          <a:srgbClr val="FFFF00"/>
                        </a:solidFill>
                        <a:latin typeface="Cambria Math" panose="02040503050406030204" pitchFamily="18" charset="0"/>
                      </a:rPr>
                      <m:t>𝑊</m:t>
                    </m:r>
                    <m:r>
                      <a:rPr lang="en-GB" altLang="ar-EG" dirty="0">
                        <a:solidFill>
                          <a:srgbClr val="FFFF00"/>
                        </a:solidFill>
                        <a:latin typeface="Cambria Math" panose="02040503050406030204" pitchFamily="18" charset="0"/>
                      </a:rPr>
                      <m:t> </m:t>
                    </m:r>
                    <m:d>
                      <m:dPr>
                        <m:ctrlPr>
                          <a:rPr lang="en-GB" altLang="ar-EG" i="1" dirty="0">
                            <a:solidFill>
                              <a:srgbClr val="FFFF00"/>
                            </a:solidFill>
                            <a:latin typeface="Cambria Math" panose="02040503050406030204" pitchFamily="18" charset="0"/>
                          </a:rPr>
                        </m:ctrlPr>
                      </m:dPr>
                      <m:e>
                        <m:r>
                          <a:rPr lang="en-GB" altLang="ar-EG" dirty="0">
                            <a:solidFill>
                              <a:srgbClr val="FFFF00"/>
                            </a:solidFill>
                            <a:latin typeface="Cambria Math" panose="02040503050406030204" pitchFamily="18" charset="0"/>
                          </a:rPr>
                          <m:t>𝑛</m:t>
                        </m:r>
                      </m:e>
                    </m:d>
                    <m:r>
                      <a:rPr lang="en-US" altLang="ar-EG" dirty="0">
                        <a:solidFill>
                          <a:srgbClr val="FFFF00"/>
                        </a:solidFill>
                        <a:latin typeface="Cambria Math" panose="02040503050406030204" pitchFamily="18" charset="0"/>
                      </a:rPr>
                      <m:t>=</m:t>
                    </m:r>
                    <m:r>
                      <a:rPr lang="en-US" altLang="ar-EG" dirty="0">
                        <a:solidFill>
                          <a:srgbClr val="FFFF00"/>
                        </a:solidFill>
                        <a:latin typeface="Cambria Math" panose="02040503050406030204" pitchFamily="18" charset="0"/>
                      </a:rPr>
                      <m:t>𝑊</m:t>
                    </m:r>
                    <m:r>
                      <a:rPr lang="en-GB" altLang="ar-EG" dirty="0">
                        <a:solidFill>
                          <a:srgbClr val="FFFF00"/>
                        </a:solidFill>
                        <a:latin typeface="Cambria Math" panose="02040503050406030204" pitchFamily="18" charset="0"/>
                      </a:rPr>
                      <m:t> </m:t>
                    </m:r>
                    <m:d>
                      <m:dPr>
                        <m:ctrlPr>
                          <a:rPr lang="en-GB" altLang="ar-EG" i="1" dirty="0">
                            <a:solidFill>
                              <a:srgbClr val="FFFF00"/>
                            </a:solidFill>
                            <a:latin typeface="Cambria Math" panose="02040503050406030204" pitchFamily="18" charset="0"/>
                          </a:rPr>
                        </m:ctrlPr>
                      </m:dPr>
                      <m:e>
                        <m:d>
                          <m:dPr>
                            <m:begChr m:val="⌊"/>
                            <m:endChr m:val="⌋"/>
                            <m:ctrlPr>
                              <a:rPr lang="en-GB" altLang="ar-EG" i="1" dirty="0">
                                <a:solidFill>
                                  <a:srgbClr val="FFFF00"/>
                                </a:solidFill>
                                <a:latin typeface="Cambria Math" panose="02040503050406030204" pitchFamily="18" charset="0"/>
                              </a:rPr>
                            </m:ctrlPr>
                          </m:dPr>
                          <m:e>
                            <m:f>
                              <m:fPr>
                                <m:ctrlPr>
                                  <a:rPr lang="en-US" altLang="ar-EG" i="1" dirty="0">
                                    <a:solidFill>
                                      <a:srgbClr val="FFFF00"/>
                                    </a:solidFill>
                                    <a:latin typeface="Cambria Math" panose="02040503050406030204" pitchFamily="18" charset="0"/>
                                  </a:rPr>
                                </m:ctrlPr>
                              </m:fPr>
                              <m:num>
                                <m:r>
                                  <a:rPr lang="en-GB" altLang="ar-EG" dirty="0">
                                    <a:solidFill>
                                      <a:srgbClr val="FFFF00"/>
                                    </a:solidFill>
                                    <a:latin typeface="Cambria Math" panose="02040503050406030204" pitchFamily="18" charset="0"/>
                                  </a:rPr>
                                  <m:t>𝑛</m:t>
                                </m:r>
                              </m:num>
                              <m:den>
                                <m:r>
                                  <a:rPr lang="en-US" altLang="ar-EG" dirty="0">
                                    <a:solidFill>
                                      <a:srgbClr val="FFFF00"/>
                                    </a:solidFill>
                                    <a:latin typeface="Cambria Math" panose="02040503050406030204" pitchFamily="18" charset="0"/>
                                  </a:rPr>
                                  <m:t>2</m:t>
                                </m:r>
                              </m:den>
                            </m:f>
                          </m:e>
                        </m:d>
                      </m:e>
                    </m:d>
                    <m:r>
                      <a:rPr lang="en-US" altLang="ar-EG" dirty="0">
                        <a:solidFill>
                          <a:srgbClr val="FFFF00"/>
                        </a:solidFill>
                        <a:latin typeface="Cambria Math" panose="02040503050406030204" pitchFamily="18" charset="0"/>
                      </a:rPr>
                      <m:t>+</m:t>
                    </m:r>
                    <m:r>
                      <a:rPr lang="en-US" altLang="ar-EG" dirty="0">
                        <a:solidFill>
                          <a:srgbClr val="FFFF00"/>
                        </a:solidFill>
                        <a:latin typeface="Cambria Math" panose="02040503050406030204" pitchFamily="18" charset="0"/>
                      </a:rPr>
                      <m:t>1</m:t>
                    </m:r>
                  </m:oMath>
                </a14:m>
                <a:r>
                  <a:rPr lang="en-GB" altLang="ar-EG" dirty="0">
                    <a:solidFill>
                      <a:srgbClr val="FFFF00"/>
                    </a:solidFill>
                  </a:rPr>
                  <a:t> for </a:t>
                </a:r>
                <a14:m>
                  <m:oMath xmlns:m="http://schemas.openxmlformats.org/officeDocument/2006/math">
                    <m:r>
                      <a:rPr lang="en-US" altLang="ar-EG">
                        <a:solidFill>
                          <a:srgbClr val="FFFF00"/>
                        </a:solidFill>
                        <a:latin typeface="Cambria Math" panose="02040503050406030204" pitchFamily="18" charset="0"/>
                      </a:rPr>
                      <m:t>𝑛</m:t>
                    </m:r>
                    <m:r>
                      <a:rPr lang="en-US" altLang="ar-EG">
                        <a:solidFill>
                          <a:srgbClr val="FFFF00"/>
                        </a:solidFill>
                        <a:latin typeface="Cambria Math" panose="02040503050406030204" pitchFamily="18" charset="0"/>
                      </a:rPr>
                      <m:t>&gt;</m:t>
                    </m:r>
                    <m:r>
                      <a:rPr lang="en-US" altLang="ar-EG">
                        <a:solidFill>
                          <a:srgbClr val="FFFF00"/>
                        </a:solidFill>
                        <a:latin typeface="Cambria Math" panose="02040503050406030204" pitchFamily="18" charset="0"/>
                      </a:rPr>
                      <m:t>1</m:t>
                    </m:r>
                  </m:oMath>
                </a14:m>
                <a:r>
                  <a:rPr lang="en-GB" altLang="ar-EG" dirty="0">
                    <a:solidFill>
                      <a:srgbClr val="FFFF00"/>
                    </a:solidFill>
                  </a:rPr>
                  <a:t>, </a:t>
                </a:r>
                <a14:m>
                  <m:oMath xmlns:m="http://schemas.openxmlformats.org/officeDocument/2006/math">
                    <m:r>
                      <a:rPr lang="en-US" altLang="ar-EG" dirty="0">
                        <a:solidFill>
                          <a:srgbClr val="FFFF00"/>
                        </a:solidFill>
                        <a:latin typeface="Cambria Math" panose="02040503050406030204" pitchFamily="18" charset="0"/>
                      </a:rPr>
                      <m:t>𝑊</m:t>
                    </m:r>
                    <m:d>
                      <m:dPr>
                        <m:ctrlPr>
                          <a:rPr lang="en-US" altLang="ar-EG" i="1" dirty="0">
                            <a:solidFill>
                              <a:srgbClr val="FFFF00"/>
                            </a:solidFill>
                            <a:latin typeface="Cambria Math" panose="02040503050406030204" pitchFamily="18" charset="0"/>
                          </a:rPr>
                        </m:ctrlPr>
                      </m:dPr>
                      <m:e>
                        <m:r>
                          <a:rPr lang="en-US" altLang="ar-EG" dirty="0">
                            <a:solidFill>
                              <a:srgbClr val="FFFF00"/>
                            </a:solidFill>
                            <a:latin typeface="Cambria Math" panose="02040503050406030204" pitchFamily="18" charset="0"/>
                          </a:rPr>
                          <m:t>1</m:t>
                        </m:r>
                      </m:e>
                    </m:d>
                    <m:r>
                      <a:rPr lang="en-US" altLang="ar-EG" dirty="0">
                        <a:solidFill>
                          <a:srgbClr val="FFFF00"/>
                        </a:solidFill>
                        <a:latin typeface="Cambria Math" panose="02040503050406030204" pitchFamily="18" charset="0"/>
                      </a:rPr>
                      <m:t>=</m:t>
                    </m:r>
                    <m:r>
                      <a:rPr lang="en-US" altLang="ar-EG" dirty="0">
                        <a:solidFill>
                          <a:srgbClr val="FFFF00"/>
                        </a:solidFill>
                        <a:latin typeface="Cambria Math" panose="02040503050406030204" pitchFamily="18" charset="0"/>
                      </a:rPr>
                      <m:t>0</m:t>
                    </m:r>
                  </m:oMath>
                </a14:m>
                <a:r>
                  <a:rPr lang="en-GB" altLang="ar-EG" dirty="0">
                    <a:solidFill>
                      <a:srgbClr val="FFFF00"/>
                    </a:solidFill>
                  </a:rPr>
                  <a:t>.</a:t>
                </a:r>
              </a:p>
              <a:p>
                <a:pPr marL="457200" indent="-457200">
                  <a:defRPr/>
                </a:pPr>
                <a:endParaRPr lang="en-GB" altLang="ar-EG" dirty="0">
                  <a:solidFill>
                    <a:srgbClr val="FFFF00"/>
                  </a:solidFill>
                </a:endParaRPr>
              </a:p>
              <a:p>
                <a:pPr marL="457200" indent="-457200">
                  <a:defRPr/>
                </a:pPr>
                <a14:m>
                  <m:oMath xmlns:m="http://schemas.openxmlformats.org/officeDocument/2006/math">
                    <m:r>
                      <a:rPr lang="en-GB" altLang="ar-EG" dirty="0">
                        <a:solidFill>
                          <a:srgbClr val="FFFF00"/>
                        </a:solidFill>
                        <a:latin typeface="Cambria Math" panose="02040503050406030204" pitchFamily="18" charset="0"/>
                      </a:rPr>
                      <m:t>𝑾</m:t>
                    </m:r>
                    <m:d>
                      <m:dPr>
                        <m:ctrlPr>
                          <a:rPr lang="en-GB" altLang="ar-EG" i="1" dirty="0">
                            <a:solidFill>
                              <a:srgbClr val="FFFF00"/>
                            </a:solidFill>
                            <a:latin typeface="Cambria Math" panose="02040503050406030204" pitchFamily="18" charset="0"/>
                          </a:rPr>
                        </m:ctrlPr>
                      </m:dPr>
                      <m:e>
                        <m:r>
                          <a:rPr lang="en-GB" altLang="ar-EG" dirty="0">
                            <a:solidFill>
                              <a:srgbClr val="FFFF00"/>
                            </a:solidFill>
                            <a:latin typeface="Cambria Math" panose="02040503050406030204" pitchFamily="18" charset="0"/>
                          </a:rPr>
                          <m:t>𝒏</m:t>
                        </m:r>
                      </m:e>
                    </m:d>
                    <m:r>
                      <a:rPr lang="en-US" altLang="ar-EG" dirty="0">
                        <a:solidFill>
                          <a:srgbClr val="FFFF00"/>
                        </a:solidFill>
                        <a:latin typeface="Cambria Math" panose="02040503050406030204" pitchFamily="18" charset="0"/>
                      </a:rPr>
                      <m:t>=</m:t>
                    </m:r>
                    <m:d>
                      <m:dPr>
                        <m:begChr m:val="⌊"/>
                        <m:endChr m:val="⌋"/>
                        <m:ctrlPr>
                          <a:rPr lang="en-GB" altLang="ar-EG" i="1" dirty="0">
                            <a:solidFill>
                              <a:srgbClr val="FFFF00"/>
                            </a:solidFill>
                            <a:latin typeface="Cambria Math" panose="02040503050406030204" pitchFamily="18" charset="0"/>
                          </a:rPr>
                        </m:ctrlPr>
                      </m:dPr>
                      <m:e>
                        <m:sSub>
                          <m:sSubPr>
                            <m:ctrlPr>
                              <a:rPr lang="en-US" altLang="ar-EG" i="1" dirty="0">
                                <a:solidFill>
                                  <a:srgbClr val="FFFF00"/>
                                </a:solidFill>
                                <a:latin typeface="Cambria Math" panose="02040503050406030204" pitchFamily="18" charset="0"/>
                              </a:rPr>
                            </m:ctrlPr>
                          </m:sSubPr>
                          <m:e>
                            <m:r>
                              <a:rPr lang="en-US" altLang="ar-EG" dirty="0">
                                <a:solidFill>
                                  <a:srgbClr val="FFFF00"/>
                                </a:solidFill>
                                <a:latin typeface="Cambria Math" panose="02040503050406030204" pitchFamily="18" charset="0"/>
                              </a:rPr>
                              <m:t>𝒍𝒐𝒈</m:t>
                            </m:r>
                          </m:e>
                          <m:sub>
                            <m:r>
                              <a:rPr lang="en-US" altLang="ar-EG" dirty="0">
                                <a:solidFill>
                                  <a:srgbClr val="FFFF00"/>
                                </a:solidFill>
                                <a:latin typeface="Cambria Math" panose="02040503050406030204" pitchFamily="18" charset="0"/>
                              </a:rPr>
                              <m:t>𝟐</m:t>
                            </m:r>
                          </m:sub>
                        </m:sSub>
                        <m:r>
                          <a:rPr lang="en-US" altLang="ar-EG" dirty="0">
                            <a:solidFill>
                              <a:srgbClr val="FFFF00"/>
                            </a:solidFill>
                            <a:latin typeface="Cambria Math" panose="02040503050406030204" pitchFamily="18" charset="0"/>
                          </a:rPr>
                          <m:t>𝒏</m:t>
                        </m:r>
                      </m:e>
                    </m:d>
                  </m:oMath>
                </a14:m>
                <a:endParaRPr lang="en-GB" altLang="ar-EG" dirty="0">
                  <a:solidFill>
                    <a:srgbClr val="FFFF00"/>
                  </a:solidFill>
                </a:endParaRPr>
              </a:p>
              <a:p>
                <a:pPr marL="457200" indent="-457200">
                  <a:defRPr/>
                </a:pPr>
                <a:endParaRPr lang="en-US" altLang="ar-EG" dirty="0">
                  <a:solidFill>
                    <a:srgbClr val="FFFF00"/>
                  </a:solidFill>
                </a:endParaRPr>
              </a:p>
            </p:txBody>
          </p:sp>
        </mc:Choice>
        <mc:Fallback xmlns="">
          <p:sp>
            <p:nvSpPr>
              <p:cNvPr id="2" name="Rectangle 3">
                <a:extLst>
                  <a:ext uri="{FF2B5EF4-FFF2-40B4-BE49-F238E27FC236}">
                    <a16:creationId xmlns:a16="http://schemas.microsoft.com/office/drawing/2014/main" id="{F8C888A9-D284-1E4C-E220-6D420C4CD948}"/>
                  </a:ext>
                </a:extLst>
              </p:cNvPr>
              <p:cNvSpPr>
                <a:spLocks noGrp="1" noRot="1" noChangeAspect="1" noMove="1" noResize="1" noEditPoints="1" noAdjustHandles="1" noChangeArrowheads="1" noChangeShapeType="1" noTextEdit="1"/>
              </p:cNvSpPr>
              <p:nvPr>
                <p:ph idx="1"/>
              </p:nvPr>
            </p:nvSpPr>
            <p:spPr>
              <a:xfrm>
                <a:off x="533399" y="1266825"/>
                <a:ext cx="8458200" cy="5133975"/>
              </a:xfrm>
              <a:blipFill>
                <a:blip r:embed="rId4"/>
                <a:stretch>
                  <a:fillRect l="-865" t="-1069"/>
                </a:stretch>
              </a:blipFill>
            </p:spPr>
            <p:txBody>
              <a:bodyPr/>
              <a:lstStyle/>
              <a:p>
                <a:r>
                  <a:rPr lang="en-GB">
                    <a:noFill/>
                  </a:rPr>
                  <a:t> </a:t>
                </a:r>
              </a:p>
            </p:txBody>
          </p:sp>
        </mc:Fallback>
      </mc:AlternateContent>
    </p:spTree>
    <p:extLst>
      <p:ext uri="{BB962C8B-B14F-4D97-AF65-F5344CB8AC3E}">
        <p14:creationId xmlns:p14="http://schemas.microsoft.com/office/powerpoint/2010/main" val="2149697221"/>
      </p:ext>
    </p:extLst>
  </p:cSld>
  <p:clrMapOvr>
    <a:overrideClrMapping bg1="dk2" tx1="lt1" bg2="dk1"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Fake-Coin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28</a:t>
            </a:fld>
            <a:endParaRPr lang="en-US" altLang="ar-EG" sz="1400">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F8C888A9-D284-1E4C-E220-6D420C4CD948}"/>
                  </a:ext>
                </a:extLst>
              </p:cNvPr>
              <p:cNvSpPr>
                <a:spLocks noGrp="1" noChangeArrowheads="1"/>
              </p:cNvSpPr>
              <p:nvPr>
                <p:ph idx="1"/>
              </p:nvPr>
            </p:nvSpPr>
            <p:spPr>
              <a:xfrm>
                <a:off x="533399" y="1266825"/>
                <a:ext cx="8458200" cy="5133975"/>
              </a:xfrm>
            </p:spPr>
            <p:txBody>
              <a:bodyPr/>
              <a:lstStyle/>
              <a:p>
                <a:pPr marL="457200" indent="-457200">
                  <a:defRPr/>
                </a:pPr>
                <a:r>
                  <a:rPr lang="en-GB" altLang="ar-EG" dirty="0">
                    <a:solidFill>
                      <a:srgbClr val="FFFF00"/>
                    </a:solidFill>
                  </a:rPr>
                  <a:t>A more efficient solution is to divide the coins into three piles of about 𝑛/3 coins each.</a:t>
                </a:r>
              </a:p>
              <a:p>
                <a:pPr marL="457200" indent="-457200">
                  <a:defRPr/>
                </a:pPr>
                <a:endParaRPr lang="en-GB" altLang="ar-EG" dirty="0">
                  <a:solidFill>
                    <a:srgbClr val="FFFF00"/>
                  </a:solidFill>
                </a:endParaRPr>
              </a:p>
              <a:p>
                <a:pPr marL="457200" indent="-457200">
                  <a:defRPr/>
                </a:pPr>
                <a14:m>
                  <m:oMath xmlns:m="http://schemas.openxmlformats.org/officeDocument/2006/math">
                    <m:r>
                      <a:rPr lang="en-GB" altLang="ar-EG" dirty="0">
                        <a:solidFill>
                          <a:srgbClr val="FFFF00"/>
                        </a:solidFill>
                        <a:latin typeface="Cambria Math" panose="02040503050406030204" pitchFamily="18" charset="0"/>
                      </a:rPr>
                      <m:t>𝑾</m:t>
                    </m:r>
                    <m:d>
                      <m:dPr>
                        <m:ctrlPr>
                          <a:rPr lang="en-GB" altLang="ar-EG" i="1" dirty="0">
                            <a:solidFill>
                              <a:srgbClr val="FFFF00"/>
                            </a:solidFill>
                            <a:latin typeface="Cambria Math" panose="02040503050406030204" pitchFamily="18" charset="0"/>
                          </a:rPr>
                        </m:ctrlPr>
                      </m:dPr>
                      <m:e>
                        <m:r>
                          <a:rPr lang="en-GB" altLang="ar-EG" dirty="0">
                            <a:solidFill>
                              <a:srgbClr val="FFFF00"/>
                            </a:solidFill>
                            <a:latin typeface="Cambria Math" panose="02040503050406030204" pitchFamily="18" charset="0"/>
                          </a:rPr>
                          <m:t>𝒏</m:t>
                        </m:r>
                      </m:e>
                    </m:d>
                    <m:r>
                      <a:rPr lang="en-US" altLang="ar-EG" dirty="0">
                        <a:solidFill>
                          <a:srgbClr val="FFFF00"/>
                        </a:solidFill>
                        <a:latin typeface="Cambria Math" panose="02040503050406030204" pitchFamily="18" charset="0"/>
                      </a:rPr>
                      <m:t>=</m:t>
                    </m:r>
                    <m:d>
                      <m:dPr>
                        <m:begChr m:val="⌊"/>
                        <m:endChr m:val="⌋"/>
                        <m:ctrlPr>
                          <a:rPr lang="en-GB" altLang="ar-EG" i="1" dirty="0">
                            <a:solidFill>
                              <a:srgbClr val="FFFF00"/>
                            </a:solidFill>
                            <a:latin typeface="Cambria Math" panose="02040503050406030204" pitchFamily="18" charset="0"/>
                          </a:rPr>
                        </m:ctrlPr>
                      </m:dPr>
                      <m:e>
                        <m:sSub>
                          <m:sSubPr>
                            <m:ctrlPr>
                              <a:rPr lang="en-US" altLang="ar-EG" i="1" dirty="0">
                                <a:solidFill>
                                  <a:srgbClr val="FFFF00"/>
                                </a:solidFill>
                                <a:latin typeface="Cambria Math" panose="02040503050406030204" pitchFamily="18" charset="0"/>
                              </a:rPr>
                            </m:ctrlPr>
                          </m:sSubPr>
                          <m:e>
                            <m:r>
                              <a:rPr lang="en-US" altLang="ar-EG" dirty="0">
                                <a:solidFill>
                                  <a:srgbClr val="FFFF00"/>
                                </a:solidFill>
                                <a:latin typeface="Cambria Math" panose="02040503050406030204" pitchFamily="18" charset="0"/>
                              </a:rPr>
                              <m:t>𝒍𝒐𝒈</m:t>
                            </m:r>
                          </m:e>
                          <m:sub>
                            <m:r>
                              <a:rPr lang="en-US" altLang="ar-EG" b="1" i="0" dirty="0" smtClean="0">
                                <a:solidFill>
                                  <a:srgbClr val="FFFF00"/>
                                </a:solidFill>
                                <a:latin typeface="Cambria Math" panose="02040503050406030204" pitchFamily="18" charset="0"/>
                              </a:rPr>
                              <m:t>𝟑</m:t>
                            </m:r>
                          </m:sub>
                        </m:sSub>
                        <m:r>
                          <a:rPr lang="en-US" altLang="ar-EG" dirty="0">
                            <a:solidFill>
                              <a:srgbClr val="FFFF00"/>
                            </a:solidFill>
                            <a:latin typeface="Cambria Math" panose="02040503050406030204" pitchFamily="18" charset="0"/>
                          </a:rPr>
                          <m:t>𝒏</m:t>
                        </m:r>
                      </m:e>
                    </m:d>
                  </m:oMath>
                </a14:m>
                <a:endParaRPr lang="en-GB" altLang="ar-EG" dirty="0">
                  <a:solidFill>
                    <a:srgbClr val="FFFF00"/>
                  </a:solidFill>
                </a:endParaRPr>
              </a:p>
              <a:p>
                <a:pPr marL="457200" indent="-457200">
                  <a:defRPr/>
                </a:pPr>
                <a:endParaRPr lang="en-US" altLang="ar-EG" dirty="0">
                  <a:solidFill>
                    <a:srgbClr val="FFFF00"/>
                  </a:solidFill>
                </a:endParaRPr>
              </a:p>
            </p:txBody>
          </p:sp>
        </mc:Choice>
        <mc:Fallback xmlns="">
          <p:sp>
            <p:nvSpPr>
              <p:cNvPr id="2" name="Rectangle 3">
                <a:extLst>
                  <a:ext uri="{FF2B5EF4-FFF2-40B4-BE49-F238E27FC236}">
                    <a16:creationId xmlns:a16="http://schemas.microsoft.com/office/drawing/2014/main" id="{F8C888A9-D284-1E4C-E220-6D420C4CD948}"/>
                  </a:ext>
                </a:extLst>
              </p:cNvPr>
              <p:cNvSpPr>
                <a:spLocks noGrp="1" noRot="1" noChangeAspect="1" noMove="1" noResize="1" noEditPoints="1" noAdjustHandles="1" noChangeArrowheads="1" noChangeShapeType="1" noTextEdit="1"/>
              </p:cNvSpPr>
              <p:nvPr>
                <p:ph idx="1"/>
              </p:nvPr>
            </p:nvSpPr>
            <p:spPr>
              <a:xfrm>
                <a:off x="533399" y="1266825"/>
                <a:ext cx="8458200" cy="5133975"/>
              </a:xfrm>
              <a:blipFill>
                <a:blip r:embed="rId4"/>
                <a:stretch>
                  <a:fillRect l="-793" t="-1069"/>
                </a:stretch>
              </a:blipFill>
            </p:spPr>
            <p:txBody>
              <a:bodyPr/>
              <a:lstStyle/>
              <a:p>
                <a:r>
                  <a:rPr lang="en-GB">
                    <a:noFill/>
                  </a:rPr>
                  <a:t> </a:t>
                </a:r>
              </a:p>
            </p:txBody>
          </p:sp>
        </mc:Fallback>
      </mc:AlternateContent>
    </p:spTree>
    <p:extLst>
      <p:ext uri="{BB962C8B-B14F-4D97-AF65-F5344CB8AC3E}">
        <p14:creationId xmlns:p14="http://schemas.microsoft.com/office/powerpoint/2010/main" val="2337248277"/>
      </p:ext>
    </p:extLst>
  </p:cSld>
  <p:clrMapOvr>
    <a:overrideClrMapping bg1="dk2" tx1="lt1" bg2="dk1"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Russian Peasant Multiplication</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29</a:t>
            </a:fld>
            <a:endParaRPr lang="en-US" altLang="ar-EG" sz="1400">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F8C888A9-D284-1E4C-E220-6D420C4CD948}"/>
                  </a:ext>
                </a:extLst>
              </p:cNvPr>
              <p:cNvSpPr>
                <a:spLocks noGrp="1" noChangeArrowheads="1"/>
              </p:cNvSpPr>
              <p:nvPr>
                <p:ph idx="1"/>
              </p:nvPr>
            </p:nvSpPr>
            <p:spPr>
              <a:xfrm>
                <a:off x="533399" y="1114425"/>
                <a:ext cx="8458200" cy="485775"/>
              </a:xfrm>
            </p:spPr>
            <p:txBody>
              <a:bodyPr/>
              <a:lstStyle/>
              <a:p>
                <a:pPr marL="457200" indent="-457200">
                  <a:defRPr/>
                </a:pPr>
                <a:r>
                  <a:rPr lang="en-GB" altLang="ar-EG" dirty="0">
                    <a:solidFill>
                      <a:srgbClr val="FFFF00"/>
                    </a:solidFill>
                  </a:rPr>
                  <a:t>Computing </a:t>
                </a:r>
                <a14:m>
                  <m:oMath xmlns:m="http://schemas.openxmlformats.org/officeDocument/2006/math">
                    <m:r>
                      <a:rPr lang="en-US" altLang="ar-EG">
                        <a:solidFill>
                          <a:srgbClr val="FFFF00"/>
                        </a:solidFill>
                        <a:latin typeface="Cambria Math" panose="02040503050406030204" pitchFamily="18" charset="0"/>
                      </a:rPr>
                      <m:t>𝑛</m:t>
                    </m:r>
                    <m:r>
                      <a:rPr lang="en-US" altLang="ar-EG">
                        <a:solidFill>
                          <a:srgbClr val="FFFF00"/>
                        </a:solidFill>
                        <a:latin typeface="Cambria Math" panose="02040503050406030204" pitchFamily="18" charset="0"/>
                      </a:rPr>
                      <m:t>.</m:t>
                    </m:r>
                    <m:r>
                      <a:rPr lang="en-US" altLang="ar-EG">
                        <a:solidFill>
                          <a:srgbClr val="FFFF00"/>
                        </a:solidFill>
                        <a:latin typeface="Cambria Math" panose="02040503050406030204" pitchFamily="18" charset="0"/>
                      </a:rPr>
                      <m:t>𝑚</m:t>
                    </m:r>
                  </m:oMath>
                </a14:m>
                <a:r>
                  <a:rPr lang="en-GB" altLang="ar-EG" dirty="0">
                    <a:solidFill>
                      <a:srgbClr val="FFFF00"/>
                    </a:solidFill>
                  </a:rPr>
                  <a:t> recursively or iteratively.</a:t>
                </a:r>
              </a:p>
              <a:p>
                <a:pPr marL="457200" indent="-457200">
                  <a:defRPr/>
                </a:pPr>
                <a:endParaRPr lang="en-US" altLang="ar-EG" dirty="0">
                  <a:solidFill>
                    <a:srgbClr val="FFFF00"/>
                  </a:solidFill>
                </a:endParaRPr>
              </a:p>
            </p:txBody>
          </p:sp>
        </mc:Choice>
        <mc:Fallback xmlns="">
          <p:sp>
            <p:nvSpPr>
              <p:cNvPr id="2" name="Rectangle 3">
                <a:extLst>
                  <a:ext uri="{FF2B5EF4-FFF2-40B4-BE49-F238E27FC236}">
                    <a16:creationId xmlns:a16="http://schemas.microsoft.com/office/drawing/2014/main" id="{F8C888A9-D284-1E4C-E220-6D420C4CD948}"/>
                  </a:ext>
                </a:extLst>
              </p:cNvPr>
              <p:cNvSpPr>
                <a:spLocks noGrp="1" noRot="1" noChangeAspect="1" noMove="1" noResize="1" noEditPoints="1" noAdjustHandles="1" noChangeArrowheads="1" noChangeShapeType="1" noTextEdit="1"/>
              </p:cNvSpPr>
              <p:nvPr>
                <p:ph idx="1"/>
              </p:nvPr>
            </p:nvSpPr>
            <p:spPr>
              <a:xfrm>
                <a:off x="533399" y="1114425"/>
                <a:ext cx="8458200" cy="485775"/>
              </a:xfrm>
              <a:blipFill>
                <a:blip r:embed="rId4"/>
                <a:stretch>
                  <a:fillRect l="-793" t="-11250" b="-28750"/>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B33DB58-1EB3-D137-D881-9CCB5CB9A4FD}"/>
              </a:ext>
            </a:extLst>
          </p:cNvPr>
          <p:cNvPicPr>
            <a:picLocks noChangeAspect="1"/>
          </p:cNvPicPr>
          <p:nvPr/>
        </p:nvPicPr>
        <p:blipFill>
          <a:blip r:embed="rId5"/>
          <a:stretch>
            <a:fillRect/>
          </a:stretch>
        </p:blipFill>
        <p:spPr>
          <a:xfrm>
            <a:off x="1143000" y="1600200"/>
            <a:ext cx="3771900" cy="1047750"/>
          </a:xfrm>
          <a:prstGeom prst="rect">
            <a:avLst/>
          </a:prstGeom>
        </p:spPr>
      </p:pic>
      <p:pic>
        <p:nvPicPr>
          <p:cNvPr id="8" name="Picture 7">
            <a:extLst>
              <a:ext uri="{FF2B5EF4-FFF2-40B4-BE49-F238E27FC236}">
                <a16:creationId xmlns:a16="http://schemas.microsoft.com/office/drawing/2014/main" id="{DAD43813-CB60-9A45-3BF2-9E5DDB2BC455}"/>
              </a:ext>
            </a:extLst>
          </p:cNvPr>
          <p:cNvPicPr>
            <a:picLocks noChangeAspect="1"/>
          </p:cNvPicPr>
          <p:nvPr/>
        </p:nvPicPr>
        <p:blipFill>
          <a:blip r:embed="rId6"/>
          <a:stretch>
            <a:fillRect/>
          </a:stretch>
        </p:blipFill>
        <p:spPr>
          <a:xfrm>
            <a:off x="1123950" y="2790825"/>
            <a:ext cx="7029450" cy="3190875"/>
          </a:xfrm>
          <a:prstGeom prst="rect">
            <a:avLst/>
          </a:prstGeom>
        </p:spPr>
      </p:pic>
      <p:sp>
        <p:nvSpPr>
          <p:cNvPr id="9" name="Rectangle 3">
            <a:extLst>
              <a:ext uri="{FF2B5EF4-FFF2-40B4-BE49-F238E27FC236}">
                <a16:creationId xmlns:a16="http://schemas.microsoft.com/office/drawing/2014/main" id="{742EEDD5-6EFC-2301-8FDF-F61F0C0E2018}"/>
              </a:ext>
            </a:extLst>
          </p:cNvPr>
          <p:cNvSpPr txBox="1">
            <a:spLocks noChangeArrowheads="1"/>
          </p:cNvSpPr>
          <p:nvPr/>
        </p:nvSpPr>
        <p:spPr bwMode="auto">
          <a:xfrm>
            <a:off x="533400" y="5943600"/>
            <a:ext cx="845820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defRPr/>
            </a:pPr>
            <a:r>
              <a:rPr lang="en-GB" altLang="ar-EG" dirty="0">
                <a:solidFill>
                  <a:srgbClr val="FFFF00"/>
                </a:solidFill>
              </a:rPr>
              <a:t>leads to very fast hardware implementation</a:t>
            </a:r>
            <a:endParaRPr lang="en-US" altLang="ar-EG" dirty="0">
              <a:solidFill>
                <a:srgbClr val="FFFF00"/>
              </a:solidFill>
            </a:endParaRPr>
          </a:p>
        </p:txBody>
      </p:sp>
    </p:spTree>
    <p:extLst>
      <p:ext uri="{BB962C8B-B14F-4D97-AF65-F5344CB8AC3E}">
        <p14:creationId xmlns:p14="http://schemas.microsoft.com/office/powerpoint/2010/main" val="4139727839"/>
      </p:ext>
    </p:extLst>
  </p:cSld>
  <p:clrMapOvr>
    <a:overrideClrMapping bg1="dk2" tx1="lt1" bg2="dk1"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p:txBody>
          <a:bodyPr/>
          <a:lstStyle/>
          <a:p>
            <a:pPr>
              <a:defRPr/>
            </a:pPr>
            <a:r>
              <a:rPr lang="en-US" altLang="ar-EG" dirty="0"/>
              <a:t>The decrease-by-a-constant variation</a:t>
            </a:r>
          </a:p>
        </p:txBody>
      </p:sp>
      <mc:AlternateContent xmlns:mc="http://schemas.openxmlformats.org/markup-compatibility/2006" xmlns:a14="http://schemas.microsoft.com/office/drawing/2010/main">
        <mc:Choice Requires="a14">
          <p:sp>
            <p:nvSpPr>
              <p:cNvPr id="316419" name="Rectangle 3">
                <a:extLst>
                  <a:ext uri="{FF2B5EF4-FFF2-40B4-BE49-F238E27FC236}">
                    <a16:creationId xmlns:a16="http://schemas.microsoft.com/office/drawing/2014/main" id="{4CDE5266-3BB4-01E5-1CE5-97844E27D4CA}"/>
                  </a:ext>
                </a:extLst>
              </p:cNvPr>
              <p:cNvSpPr>
                <a:spLocks noGrp="1" noChangeArrowheads="1"/>
              </p:cNvSpPr>
              <p:nvPr>
                <p:ph idx="1"/>
              </p:nvPr>
            </p:nvSpPr>
            <p:spPr/>
            <p:txBody>
              <a:bodyPr/>
              <a:lstStyle/>
              <a:p>
                <a:pPr marL="457200" indent="-457200">
                  <a:defRPr/>
                </a:pPr>
                <a:r>
                  <a:rPr lang="en-GB" altLang="ar-EG" dirty="0"/>
                  <a:t>In this case, the size of an instance is reduced by the same constant on each iteration of the algorithm.</a:t>
                </a:r>
              </a:p>
              <a:p>
                <a:pPr marL="457200" indent="-457200">
                  <a:defRPr/>
                </a:pPr>
                <a:endParaRPr lang="en-GB" altLang="ar-EG" dirty="0"/>
              </a:p>
              <a:p>
                <a:pPr marL="457200" indent="-457200">
                  <a:defRPr/>
                </a:pPr>
                <a:r>
                  <a:rPr lang="en-US" altLang="ar-EG" dirty="0"/>
                  <a:t>An </a:t>
                </a:r>
                <a:r>
                  <a:rPr lang="en-GB" altLang="ar-EG" dirty="0"/>
                  <a:t>example, computing the exponentiation problem of </a:t>
                </a:r>
                <a14:m>
                  <m:oMath xmlns:m="http://schemas.openxmlformats.org/officeDocument/2006/math">
                    <m:sSup>
                      <m:sSupPr>
                        <m:ctrlPr>
                          <a:rPr lang="en-GB" altLang="ar-EG" i="1" smtClean="0">
                            <a:latin typeface="Cambria Math" panose="02040503050406030204" pitchFamily="18" charset="0"/>
                          </a:rPr>
                        </m:ctrlPr>
                      </m:sSupPr>
                      <m:e>
                        <m:r>
                          <a:rPr lang="en-US" altLang="ar-EG" b="1" i="1" smtClean="0">
                            <a:latin typeface="Cambria Math" panose="02040503050406030204" pitchFamily="18" charset="0"/>
                          </a:rPr>
                          <m:t>𝒂</m:t>
                        </m:r>
                      </m:e>
                      <m:sup>
                        <m:r>
                          <a:rPr lang="en-US" altLang="ar-EG" b="1" i="1" smtClean="0">
                            <a:latin typeface="Cambria Math" panose="02040503050406030204" pitchFamily="18" charset="0"/>
                          </a:rPr>
                          <m:t>𝒏</m:t>
                        </m:r>
                      </m:sup>
                    </m:sSup>
                  </m:oMath>
                </a14:m>
                <a:endParaRPr lang="en-US" altLang="ar-EG" dirty="0"/>
              </a:p>
              <a:p>
                <a:pPr marL="457200" indent="-457200">
                  <a:defRPr/>
                </a:pPr>
                <a:endParaRPr lang="en-US" altLang="ar-EG" b="0" i="1" dirty="0">
                  <a:latin typeface="Cambria Math" panose="02040503050406030204" pitchFamily="18" charset="0"/>
                </a:endParaRPr>
              </a:p>
              <a:p>
                <a:pPr marL="457200" indent="-457200">
                  <a:defRPr/>
                </a:pPr>
                <a:endParaRPr lang="en-US" altLang="ar-EG" dirty="0"/>
              </a:p>
              <a:p>
                <a:pPr marL="457200" indent="-457200">
                  <a:defRPr/>
                </a:pPr>
                <a:endParaRPr lang="en-GB" altLang="ar-EG" dirty="0"/>
              </a:p>
              <a:p>
                <a:pPr marL="457200" indent="-457200">
                  <a:defRPr/>
                </a:pPr>
                <a:r>
                  <a:rPr lang="en-GB" altLang="ar-EG" dirty="0"/>
                  <a:t>The above example, can be solved either “top down”</a:t>
                </a:r>
                <a:r>
                  <a:rPr lang="en-US" altLang="ar-EG" dirty="0"/>
                  <a:t>, or </a:t>
                </a:r>
                <a:r>
                  <a:rPr lang="en-GB" altLang="ar-EG" dirty="0"/>
                  <a:t>“bottom up”.</a:t>
                </a:r>
                <a:endParaRPr lang="en-US" altLang="ar-EG" dirty="0"/>
              </a:p>
            </p:txBody>
          </p:sp>
        </mc:Choice>
        <mc:Fallback xmlns="">
          <p:sp>
            <p:nvSpPr>
              <p:cNvPr id="316419" name="Rectangle 3">
                <a:extLst>
                  <a:ext uri="{FF2B5EF4-FFF2-40B4-BE49-F238E27FC236}">
                    <a16:creationId xmlns:a16="http://schemas.microsoft.com/office/drawing/2014/main" id="{4CDE5266-3BB4-01E5-1CE5-97844E27D4CA}"/>
                  </a:ext>
                </a:extLst>
              </p:cNvPr>
              <p:cNvSpPr>
                <a:spLocks noGrp="1" noRot="1" noChangeAspect="1" noMove="1" noResize="1" noEditPoints="1" noAdjustHandles="1" noChangeArrowheads="1" noChangeShapeType="1" noTextEdit="1"/>
              </p:cNvSpPr>
              <p:nvPr>
                <p:ph idx="1"/>
              </p:nvPr>
            </p:nvSpPr>
            <p:spPr>
              <a:blipFill>
                <a:blip r:embed="rId4"/>
                <a:stretch>
                  <a:fillRect l="-880" t="-1118"/>
                </a:stretch>
              </a:blipFill>
            </p:spPr>
            <p:txBody>
              <a:bodyPr/>
              <a:lstStyle/>
              <a:p>
                <a:r>
                  <a:rPr lang="en-GB">
                    <a:noFill/>
                  </a:rPr>
                  <a:t> </a:t>
                </a:r>
              </a:p>
            </p:txBody>
          </p:sp>
        </mc:Fallback>
      </mc:AlternateContent>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3</a:t>
            </a:fld>
            <a:endParaRPr lang="en-US" altLang="ar-EG" sz="1400">
              <a:latin typeface="Arial Narrow" panose="020B0606020202030204" pitchFamily="34" charset="0"/>
            </a:endParaRPr>
          </a:p>
        </p:txBody>
      </p:sp>
      <p:pic>
        <p:nvPicPr>
          <p:cNvPr id="3" name="Picture 2">
            <a:extLst>
              <a:ext uri="{FF2B5EF4-FFF2-40B4-BE49-F238E27FC236}">
                <a16:creationId xmlns:a16="http://schemas.microsoft.com/office/drawing/2014/main" id="{C227D63B-54AC-D396-7CED-A3AB4BA19644}"/>
              </a:ext>
            </a:extLst>
          </p:cNvPr>
          <p:cNvPicPr>
            <a:picLocks noChangeAspect="1"/>
          </p:cNvPicPr>
          <p:nvPr/>
        </p:nvPicPr>
        <p:blipFill>
          <a:blip r:embed="rId5"/>
          <a:stretch>
            <a:fillRect/>
          </a:stretch>
        </p:blipFill>
        <p:spPr>
          <a:xfrm>
            <a:off x="1180531" y="3200400"/>
            <a:ext cx="6591869" cy="800100"/>
          </a:xfrm>
          <a:prstGeom prst="rect">
            <a:avLst/>
          </a:prstGeom>
        </p:spPr>
      </p:pic>
    </p:spTree>
    <p:extLst>
      <p:ext uri="{BB962C8B-B14F-4D97-AF65-F5344CB8AC3E}">
        <p14:creationId xmlns:p14="http://schemas.microsoft.com/office/powerpoint/2010/main" val="3229526240"/>
      </p:ext>
    </p:extLst>
  </p:cSld>
  <p:clrMapOvr>
    <a:overrideClrMapping bg1="dk2" tx1="lt1" bg2="dk1"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Josephus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30</a:t>
            </a:fld>
            <a:endParaRPr lang="en-US" altLang="ar-EG" sz="1400">
              <a:latin typeface="Arial Narrow" panose="020B0606020202030204" pitchFamily="34" charset="0"/>
            </a:endParaRPr>
          </a:p>
        </p:txBody>
      </p:sp>
      <p:pic>
        <p:nvPicPr>
          <p:cNvPr id="5" name="Picture 4">
            <a:extLst>
              <a:ext uri="{FF2B5EF4-FFF2-40B4-BE49-F238E27FC236}">
                <a16:creationId xmlns:a16="http://schemas.microsoft.com/office/drawing/2014/main" id="{6256ECDB-7A9E-5E36-0236-79A5A0F8CC20}"/>
              </a:ext>
            </a:extLst>
          </p:cNvPr>
          <p:cNvPicPr>
            <a:picLocks noChangeAspect="1"/>
          </p:cNvPicPr>
          <p:nvPr/>
        </p:nvPicPr>
        <p:blipFill>
          <a:blip r:embed="rId4"/>
          <a:stretch>
            <a:fillRect/>
          </a:stretch>
        </p:blipFill>
        <p:spPr>
          <a:xfrm>
            <a:off x="533399" y="1676400"/>
            <a:ext cx="3939243" cy="3429000"/>
          </a:xfrm>
          <a:prstGeom prst="rect">
            <a:avLst/>
          </a:prstGeom>
        </p:spPr>
      </p:pic>
      <p:pic>
        <p:nvPicPr>
          <p:cNvPr id="7" name="Picture 6">
            <a:extLst>
              <a:ext uri="{FF2B5EF4-FFF2-40B4-BE49-F238E27FC236}">
                <a16:creationId xmlns:a16="http://schemas.microsoft.com/office/drawing/2014/main" id="{B2F794FD-36B0-94D5-AE2F-C9C216B6AF33}"/>
              </a:ext>
            </a:extLst>
          </p:cNvPr>
          <p:cNvPicPr>
            <a:picLocks noChangeAspect="1"/>
          </p:cNvPicPr>
          <p:nvPr/>
        </p:nvPicPr>
        <p:blipFill>
          <a:blip r:embed="rId5"/>
          <a:stretch>
            <a:fillRect/>
          </a:stretch>
        </p:blipFill>
        <p:spPr>
          <a:xfrm>
            <a:off x="4828151" y="1676400"/>
            <a:ext cx="4239649" cy="3429000"/>
          </a:xfrm>
          <a:prstGeom prst="rect">
            <a:avLst/>
          </a:prstGeom>
        </p:spPr>
      </p:pic>
    </p:spTree>
    <p:extLst>
      <p:ext uri="{BB962C8B-B14F-4D97-AF65-F5344CB8AC3E}">
        <p14:creationId xmlns:p14="http://schemas.microsoft.com/office/powerpoint/2010/main" val="882589355"/>
      </p:ext>
    </p:extLst>
  </p:cSld>
  <p:clrMapOvr>
    <a:overrideClrMapping bg1="dk2" tx1="lt1" bg2="dk1"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Josephus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31</a:t>
            </a:fld>
            <a:endParaRPr lang="en-US" altLang="ar-EG" sz="1400">
              <a:latin typeface="Arial Narrow" panose="020B0606020202030204" pitchFamily="34" charset="0"/>
            </a:endParaRPr>
          </a:p>
        </p:txBody>
      </p:sp>
      <p:grpSp>
        <p:nvGrpSpPr>
          <p:cNvPr id="21" name="Group 20">
            <a:extLst>
              <a:ext uri="{FF2B5EF4-FFF2-40B4-BE49-F238E27FC236}">
                <a16:creationId xmlns:a16="http://schemas.microsoft.com/office/drawing/2014/main" id="{869406D2-1888-10B4-1652-07959E29CAFE}"/>
              </a:ext>
            </a:extLst>
          </p:cNvPr>
          <p:cNvGrpSpPr/>
          <p:nvPr/>
        </p:nvGrpSpPr>
        <p:grpSpPr>
          <a:xfrm>
            <a:off x="1600200" y="1219200"/>
            <a:ext cx="6019801" cy="5181600"/>
            <a:chOff x="1600199" y="1219200"/>
            <a:chExt cx="6019801" cy="5181600"/>
          </a:xfrm>
        </p:grpSpPr>
        <p:pic>
          <p:nvPicPr>
            <p:cNvPr id="7" name="Picture 6">
              <a:extLst>
                <a:ext uri="{FF2B5EF4-FFF2-40B4-BE49-F238E27FC236}">
                  <a16:creationId xmlns:a16="http://schemas.microsoft.com/office/drawing/2014/main" id="{7396132A-DAE4-921B-8479-8E1323AD65C7}"/>
                </a:ext>
              </a:extLst>
            </p:cNvPr>
            <p:cNvPicPr>
              <a:picLocks noChangeAspect="1"/>
            </p:cNvPicPr>
            <p:nvPr/>
          </p:nvPicPr>
          <p:blipFill>
            <a:blip r:embed="rId4"/>
            <a:stretch>
              <a:fillRect/>
            </a:stretch>
          </p:blipFill>
          <p:spPr>
            <a:xfrm>
              <a:off x="1600200" y="1219200"/>
              <a:ext cx="2133600" cy="2238925"/>
            </a:xfrm>
            <a:prstGeom prst="rect">
              <a:avLst/>
            </a:prstGeom>
          </p:spPr>
        </p:pic>
        <p:cxnSp>
          <p:nvCxnSpPr>
            <p:cNvPr id="10" name="Straight Arrow Connector 9">
              <a:extLst>
                <a:ext uri="{FF2B5EF4-FFF2-40B4-BE49-F238E27FC236}">
                  <a16:creationId xmlns:a16="http://schemas.microsoft.com/office/drawing/2014/main" id="{B2626EDF-6C91-8109-6C7D-D5FC253E4BDD}"/>
                </a:ext>
              </a:extLst>
            </p:cNvPr>
            <p:cNvCxnSpPr/>
            <p:nvPr/>
          </p:nvCxnSpPr>
          <p:spPr bwMode="auto">
            <a:xfrm>
              <a:off x="4114800" y="2514600"/>
              <a:ext cx="914400" cy="0"/>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Picture 11">
              <a:extLst>
                <a:ext uri="{FF2B5EF4-FFF2-40B4-BE49-F238E27FC236}">
                  <a16:creationId xmlns:a16="http://schemas.microsoft.com/office/drawing/2014/main" id="{2BC3552F-864C-4535-0520-7ED052C82A02}"/>
                </a:ext>
              </a:extLst>
            </p:cNvPr>
            <p:cNvPicPr>
              <a:picLocks noChangeAspect="1"/>
            </p:cNvPicPr>
            <p:nvPr/>
          </p:nvPicPr>
          <p:blipFill>
            <a:blip r:embed="rId5"/>
            <a:stretch>
              <a:fillRect/>
            </a:stretch>
          </p:blipFill>
          <p:spPr>
            <a:xfrm>
              <a:off x="5486400" y="1223964"/>
              <a:ext cx="2066353" cy="2234162"/>
            </a:xfrm>
            <a:prstGeom prst="rect">
              <a:avLst/>
            </a:prstGeom>
          </p:spPr>
        </p:pic>
        <p:pic>
          <p:nvPicPr>
            <p:cNvPr id="14" name="Picture 13">
              <a:extLst>
                <a:ext uri="{FF2B5EF4-FFF2-40B4-BE49-F238E27FC236}">
                  <a16:creationId xmlns:a16="http://schemas.microsoft.com/office/drawing/2014/main" id="{8133B4FA-A69A-42D6-23AF-BBDED57C4795}"/>
                </a:ext>
              </a:extLst>
            </p:cNvPr>
            <p:cNvPicPr>
              <a:picLocks noChangeAspect="1"/>
            </p:cNvPicPr>
            <p:nvPr/>
          </p:nvPicPr>
          <p:blipFill>
            <a:blip r:embed="rId6"/>
            <a:stretch>
              <a:fillRect/>
            </a:stretch>
          </p:blipFill>
          <p:spPr>
            <a:xfrm>
              <a:off x="5553646" y="4156199"/>
              <a:ext cx="2066354" cy="2244601"/>
            </a:xfrm>
            <a:prstGeom prst="rect">
              <a:avLst/>
            </a:prstGeom>
          </p:spPr>
        </p:pic>
        <p:cxnSp>
          <p:nvCxnSpPr>
            <p:cNvPr id="16" name="Straight Arrow Connector 15">
              <a:extLst>
                <a:ext uri="{FF2B5EF4-FFF2-40B4-BE49-F238E27FC236}">
                  <a16:creationId xmlns:a16="http://schemas.microsoft.com/office/drawing/2014/main" id="{F05B8E06-BFEF-9B99-DD8E-597AB36C2BE8}"/>
                </a:ext>
              </a:extLst>
            </p:cNvPr>
            <p:cNvCxnSpPr/>
            <p:nvPr/>
          </p:nvCxnSpPr>
          <p:spPr bwMode="auto">
            <a:xfrm>
              <a:off x="6553200" y="3534325"/>
              <a:ext cx="0" cy="580475"/>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8" name="Picture 17">
              <a:extLst>
                <a:ext uri="{FF2B5EF4-FFF2-40B4-BE49-F238E27FC236}">
                  <a16:creationId xmlns:a16="http://schemas.microsoft.com/office/drawing/2014/main" id="{D5A4D047-DBB3-A539-D78F-76B98E812767}"/>
                </a:ext>
              </a:extLst>
            </p:cNvPr>
            <p:cNvPicPr>
              <a:picLocks noChangeAspect="1"/>
            </p:cNvPicPr>
            <p:nvPr/>
          </p:nvPicPr>
          <p:blipFill>
            <a:blip r:embed="rId7"/>
            <a:stretch>
              <a:fillRect/>
            </a:stretch>
          </p:blipFill>
          <p:spPr>
            <a:xfrm>
              <a:off x="1600199" y="4114800"/>
              <a:ext cx="2133599" cy="2207052"/>
            </a:xfrm>
            <a:prstGeom prst="rect">
              <a:avLst/>
            </a:prstGeom>
          </p:spPr>
        </p:pic>
        <p:cxnSp>
          <p:nvCxnSpPr>
            <p:cNvPr id="20" name="Straight Arrow Connector 19">
              <a:extLst>
                <a:ext uri="{FF2B5EF4-FFF2-40B4-BE49-F238E27FC236}">
                  <a16:creationId xmlns:a16="http://schemas.microsoft.com/office/drawing/2014/main" id="{05F8191A-F5E0-BA4F-5FE0-70EA00DCFA41}"/>
                </a:ext>
              </a:extLst>
            </p:cNvPr>
            <p:cNvCxnSpPr/>
            <p:nvPr/>
          </p:nvCxnSpPr>
          <p:spPr bwMode="auto">
            <a:xfrm flipH="1">
              <a:off x="4114800" y="5257800"/>
              <a:ext cx="1066800" cy="0"/>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17163933"/>
      </p:ext>
    </p:extLst>
  </p:cSld>
  <p:clrMapOvr>
    <a:overrideClrMapping bg1="dk2" tx1="lt1" bg2="dk1"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Josephus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32</a:t>
            </a:fld>
            <a:endParaRPr lang="en-US" altLang="ar-EG" sz="1400">
              <a:latin typeface="Arial Narrow" panose="020B0606020202030204" pitchFamily="34" charset="0"/>
            </a:endParaRPr>
          </a:p>
        </p:txBody>
      </p:sp>
      <p:grpSp>
        <p:nvGrpSpPr>
          <p:cNvPr id="9" name="Group 8">
            <a:extLst>
              <a:ext uri="{FF2B5EF4-FFF2-40B4-BE49-F238E27FC236}">
                <a16:creationId xmlns:a16="http://schemas.microsoft.com/office/drawing/2014/main" id="{CE82763D-AEAA-3F9E-5A30-1B6D97A92BA7}"/>
              </a:ext>
            </a:extLst>
          </p:cNvPr>
          <p:cNvGrpSpPr/>
          <p:nvPr/>
        </p:nvGrpSpPr>
        <p:grpSpPr>
          <a:xfrm>
            <a:off x="1697565" y="1447800"/>
            <a:ext cx="5846235" cy="2071262"/>
            <a:chOff x="1694118" y="1447800"/>
            <a:chExt cx="5846235" cy="2071262"/>
          </a:xfrm>
        </p:grpSpPr>
        <p:cxnSp>
          <p:nvCxnSpPr>
            <p:cNvPr id="10" name="Straight Arrow Connector 9">
              <a:extLst>
                <a:ext uri="{FF2B5EF4-FFF2-40B4-BE49-F238E27FC236}">
                  <a16:creationId xmlns:a16="http://schemas.microsoft.com/office/drawing/2014/main" id="{B2626EDF-6C91-8109-6C7D-D5FC253E4BDD}"/>
                </a:ext>
              </a:extLst>
            </p:cNvPr>
            <p:cNvCxnSpPr/>
            <p:nvPr/>
          </p:nvCxnSpPr>
          <p:spPr bwMode="auto">
            <a:xfrm>
              <a:off x="4114800" y="2514600"/>
              <a:ext cx="914400" cy="0"/>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Picture 2">
              <a:extLst>
                <a:ext uri="{FF2B5EF4-FFF2-40B4-BE49-F238E27FC236}">
                  <a16:creationId xmlns:a16="http://schemas.microsoft.com/office/drawing/2014/main" id="{184C7ECA-D781-BAD5-71F4-144078194061}"/>
                </a:ext>
              </a:extLst>
            </p:cNvPr>
            <p:cNvPicPr>
              <a:picLocks noChangeAspect="1"/>
            </p:cNvPicPr>
            <p:nvPr/>
          </p:nvPicPr>
          <p:blipFill>
            <a:blip r:embed="rId4"/>
            <a:stretch>
              <a:fillRect/>
            </a:stretch>
          </p:blipFill>
          <p:spPr>
            <a:xfrm>
              <a:off x="1694118" y="1447800"/>
              <a:ext cx="1887282" cy="2071262"/>
            </a:xfrm>
            <a:prstGeom prst="rect">
              <a:avLst/>
            </a:prstGeom>
          </p:spPr>
        </p:pic>
        <p:pic>
          <p:nvPicPr>
            <p:cNvPr id="5" name="Picture 4">
              <a:extLst>
                <a:ext uri="{FF2B5EF4-FFF2-40B4-BE49-F238E27FC236}">
                  <a16:creationId xmlns:a16="http://schemas.microsoft.com/office/drawing/2014/main" id="{C0B77CAE-04F3-2BB5-4B7F-6A23DCB7C89D}"/>
                </a:ext>
              </a:extLst>
            </p:cNvPr>
            <p:cNvPicPr>
              <a:picLocks noChangeAspect="1"/>
            </p:cNvPicPr>
            <p:nvPr/>
          </p:nvPicPr>
          <p:blipFill>
            <a:blip r:embed="rId5"/>
            <a:stretch>
              <a:fillRect/>
            </a:stretch>
          </p:blipFill>
          <p:spPr>
            <a:xfrm>
              <a:off x="5562600" y="1447800"/>
              <a:ext cx="1977753" cy="2071261"/>
            </a:xfrm>
            <a:prstGeom prst="rect">
              <a:avLst/>
            </a:prstGeom>
          </p:spPr>
        </p:pic>
      </p:gr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A95E81F-AB52-EA88-76AC-4243EB2A07FC}"/>
                  </a:ext>
                </a:extLst>
              </p:cNvPr>
              <p:cNvSpPr txBox="1">
                <a:spLocks noChangeArrowheads="1"/>
              </p:cNvSpPr>
              <p:nvPr/>
            </p:nvSpPr>
            <p:spPr bwMode="auto">
              <a:xfrm>
                <a:off x="533400" y="3671462"/>
                <a:ext cx="8458200" cy="2729338"/>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US" altLang="ar-EG" dirty="0"/>
                  <a:t>When </a:t>
                </a:r>
                <a14:m>
                  <m:oMath xmlns:m="http://schemas.openxmlformats.org/officeDocument/2006/math">
                    <m:r>
                      <a:rPr lang="en-US" altLang="ar-EG" i="1">
                        <a:latin typeface="Cambria Math" panose="02040503050406030204" pitchFamily="18" charset="0"/>
                      </a:rPr>
                      <m:t>𝒏</m:t>
                    </m:r>
                    <m:r>
                      <a:rPr lang="en-US" altLang="ar-EG" i="1">
                        <a:latin typeface="Cambria Math" panose="02040503050406030204" pitchFamily="18" charset="0"/>
                      </a:rPr>
                      <m:t>=</m:t>
                    </m:r>
                    <m:r>
                      <a:rPr lang="en-US" altLang="ar-EG" i="1">
                        <a:latin typeface="Cambria Math" panose="02040503050406030204" pitchFamily="18" charset="0"/>
                      </a:rPr>
                      <m:t>𝟏𝟎</m:t>
                    </m:r>
                  </m:oMath>
                </a14:m>
                <a:r>
                  <a:rPr lang="en-US" altLang="ar-EG" dirty="0"/>
                  <a:t>, the wining number is 5.</a:t>
                </a:r>
              </a:p>
              <a:p>
                <a:pPr marL="171450" indent="-171450">
                  <a:buFontTx/>
                  <a:buChar char="-"/>
                </a:pPr>
                <a:endParaRPr lang="en-US" altLang="ar-EG" dirty="0"/>
              </a:p>
              <a:p>
                <a:pPr marL="171450" indent="-171450">
                  <a:buFontTx/>
                  <a:buChar char="-"/>
                </a:pPr>
                <a:r>
                  <a:rPr lang="en-US" altLang="ar-EG" dirty="0"/>
                  <a:t>C</a:t>
                </a:r>
                <a:r>
                  <a:rPr lang="en-GB" altLang="ar-EG" dirty="0"/>
                  <a:t>an we find </a:t>
                </a:r>
                <a14:m>
                  <m:oMath xmlns:m="http://schemas.openxmlformats.org/officeDocument/2006/math">
                    <m:r>
                      <a:rPr lang="en-US" altLang="ar-EG" b="1" i="0" dirty="0" smtClean="0">
                        <a:latin typeface="Cambria Math" panose="02040503050406030204" pitchFamily="18" charset="0"/>
                      </a:rPr>
                      <m:t>𝐉</m:t>
                    </m:r>
                    <m:r>
                      <a:rPr lang="en-US" altLang="ar-EG" b="1" i="0" dirty="0" smtClean="0">
                        <a:latin typeface="Cambria Math" panose="02040503050406030204" pitchFamily="18" charset="0"/>
                      </a:rPr>
                      <m:t>(</m:t>
                    </m:r>
                    <m:r>
                      <a:rPr lang="en-GB" altLang="ar-EG" b="1" i="1" dirty="0" smtClean="0">
                        <a:latin typeface="Cambria Math" panose="02040503050406030204" pitchFamily="18" charset="0"/>
                      </a:rPr>
                      <m:t>𝒏</m:t>
                    </m:r>
                    <m:r>
                      <a:rPr lang="en-US" altLang="ar-EG" b="1" i="1" dirty="0" smtClean="0">
                        <a:latin typeface="Cambria Math" panose="02040503050406030204" pitchFamily="18" charset="0"/>
                      </a:rPr>
                      <m:t>)</m:t>
                    </m:r>
                  </m:oMath>
                </a14:m>
                <a:r>
                  <a:rPr lang="en-GB" altLang="ar-EG" dirty="0"/>
                  <a:t>? </a:t>
                </a:r>
              </a:p>
              <a:p>
                <a:pPr marL="171450" indent="-171450">
                  <a:buFontTx/>
                  <a:buChar char="-"/>
                </a:pPr>
                <a:endParaRPr lang="en-GB" altLang="ar-EG" baseline="0" dirty="0"/>
              </a:p>
              <a:p>
                <a:pPr marL="171450" indent="-171450">
                  <a:buFontTx/>
                  <a:buChar char="-"/>
                </a:pPr>
                <a:r>
                  <a:rPr lang="en-GB" altLang="ar-EG" baseline="0" dirty="0"/>
                  <a:t>We should consider two cases, when </a:t>
                </a:r>
                <a14:m>
                  <m:oMath xmlns:m="http://schemas.openxmlformats.org/officeDocument/2006/math">
                    <m:r>
                      <a:rPr lang="en-GB" altLang="ar-EG" b="1" i="1" baseline="0" dirty="0" smtClean="0">
                        <a:latin typeface="Cambria Math" panose="02040503050406030204" pitchFamily="18" charset="0"/>
                      </a:rPr>
                      <m:t>𝒏</m:t>
                    </m:r>
                  </m:oMath>
                </a14:m>
                <a:r>
                  <a:rPr lang="en-GB" altLang="ar-EG" baseline="0" dirty="0"/>
                  <a:t> is even and when </a:t>
                </a:r>
                <a14:m>
                  <m:oMath xmlns:m="http://schemas.openxmlformats.org/officeDocument/2006/math">
                    <m:r>
                      <a:rPr lang="en-GB" altLang="ar-EG" b="1" i="1" baseline="0" dirty="0" smtClean="0">
                        <a:latin typeface="Cambria Math" panose="02040503050406030204" pitchFamily="18" charset="0"/>
                      </a:rPr>
                      <m:t>𝒏</m:t>
                    </m:r>
                  </m:oMath>
                </a14:m>
                <a:r>
                  <a:rPr lang="en-GB" altLang="ar-EG" baseline="0" dirty="0"/>
                  <a:t> is odd. </a:t>
                </a:r>
              </a:p>
            </p:txBody>
          </p:sp>
        </mc:Choice>
        <mc:Fallback xmlns="">
          <p:sp>
            <p:nvSpPr>
              <p:cNvPr id="6" name="Rectangle 3">
                <a:extLst>
                  <a:ext uri="{FF2B5EF4-FFF2-40B4-BE49-F238E27FC236}">
                    <a16:creationId xmlns:a16="http://schemas.microsoft.com/office/drawing/2014/main" id="{9A95E81F-AB52-EA88-76AC-4243EB2A07FC}"/>
                  </a:ext>
                </a:extLst>
              </p:cNvPr>
              <p:cNvSpPr txBox="1">
                <a:spLocks noRot="1" noChangeAspect="1" noMove="1" noResize="1" noEditPoints="1" noAdjustHandles="1" noChangeArrowheads="1" noChangeShapeType="1" noTextEdit="1"/>
              </p:cNvSpPr>
              <p:nvPr/>
            </p:nvSpPr>
            <p:spPr bwMode="auto">
              <a:xfrm>
                <a:off x="533400" y="3671462"/>
                <a:ext cx="8458200" cy="2729338"/>
              </a:xfrm>
              <a:prstGeom prst="rect">
                <a:avLst/>
              </a:prstGeom>
              <a:blipFill>
                <a:blip r:embed="rId6"/>
                <a:stretch>
                  <a:fillRect l="-577" t="-2009" b="-67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4019085996"/>
      </p:ext>
    </p:extLst>
  </p:cSld>
  <p:clrMapOvr>
    <a:overrideClrMapping bg1="dk2" tx1="lt1" bg2="dk1"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Josephus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33</a:t>
            </a:fld>
            <a:endParaRPr lang="en-US" altLang="ar-EG" sz="1400">
              <a:latin typeface="Arial Narrow" panose="020B0606020202030204" pitchFamily="34" charset="0"/>
            </a:endParaRPr>
          </a:p>
        </p:txBody>
      </p:sp>
      <p:grpSp>
        <p:nvGrpSpPr>
          <p:cNvPr id="21" name="Group 20">
            <a:extLst>
              <a:ext uri="{FF2B5EF4-FFF2-40B4-BE49-F238E27FC236}">
                <a16:creationId xmlns:a16="http://schemas.microsoft.com/office/drawing/2014/main" id="{98A1B4B4-B1F8-53C3-39C1-BD55E4B8BFAA}"/>
              </a:ext>
            </a:extLst>
          </p:cNvPr>
          <p:cNvGrpSpPr/>
          <p:nvPr/>
        </p:nvGrpSpPr>
        <p:grpSpPr>
          <a:xfrm>
            <a:off x="1295400" y="1447800"/>
            <a:ext cx="7391400" cy="3986046"/>
            <a:chOff x="609600" y="1447800"/>
            <a:chExt cx="7391400" cy="3986046"/>
          </a:xfrm>
        </p:grpSpPr>
        <p:cxnSp>
          <p:nvCxnSpPr>
            <p:cNvPr id="10" name="Straight Arrow Connector 9">
              <a:extLst>
                <a:ext uri="{FF2B5EF4-FFF2-40B4-BE49-F238E27FC236}">
                  <a16:creationId xmlns:a16="http://schemas.microsoft.com/office/drawing/2014/main" id="{B2626EDF-6C91-8109-6C7D-D5FC253E4BDD}"/>
                </a:ext>
              </a:extLst>
            </p:cNvPr>
            <p:cNvCxnSpPr/>
            <p:nvPr/>
          </p:nvCxnSpPr>
          <p:spPr bwMode="auto">
            <a:xfrm>
              <a:off x="3657600" y="2514600"/>
              <a:ext cx="914400" cy="0"/>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A95E81F-AB52-EA88-76AC-4243EB2A07FC}"/>
                    </a:ext>
                  </a:extLst>
                </p:cNvPr>
                <p:cNvSpPr txBox="1">
                  <a:spLocks noChangeArrowheads="1"/>
                </p:cNvSpPr>
                <p:nvPr/>
              </p:nvSpPr>
              <p:spPr bwMode="auto">
                <a:xfrm>
                  <a:off x="633608" y="3671462"/>
                  <a:ext cx="1752600" cy="40957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altLang="ar-EG" b="0" i="1">
                            <a:latin typeface="Cambria Math" panose="02040503050406030204" pitchFamily="18" charset="0"/>
                          </a:rPr>
                          <m:t>1</m:t>
                        </m:r>
                        <m:r>
                          <a:rPr lang="en-US" altLang="ar-EG" b="0" i="1">
                            <a:latin typeface="Cambria Math" panose="02040503050406030204" pitchFamily="18" charset="0"/>
                          </a:rPr>
                          <m:t>, </m:t>
                        </m:r>
                        <m:r>
                          <a:rPr lang="en-US" altLang="ar-EG" b="0" i="1">
                            <a:latin typeface="Cambria Math" panose="02040503050406030204" pitchFamily="18" charset="0"/>
                          </a:rPr>
                          <m:t>2</m:t>
                        </m:r>
                        <m:r>
                          <a:rPr lang="en-US" altLang="ar-EG" b="0" i="1">
                            <a:latin typeface="Cambria Math" panose="02040503050406030204" pitchFamily="18" charset="0"/>
                          </a:rPr>
                          <m:t>, </m:t>
                        </m:r>
                        <m:r>
                          <a:rPr lang="en-US" altLang="ar-EG" b="0" i="1">
                            <a:latin typeface="Cambria Math" panose="02040503050406030204" pitchFamily="18" charset="0"/>
                          </a:rPr>
                          <m:t>3</m:t>
                        </m:r>
                        <m:r>
                          <a:rPr lang="en-US" altLang="ar-EG" b="0" i="1">
                            <a:latin typeface="Cambria Math" panose="02040503050406030204" pitchFamily="18" charset="0"/>
                          </a:rPr>
                          <m:t>, …, </m:t>
                        </m:r>
                        <m:r>
                          <a:rPr lang="en-US" altLang="ar-EG" b="0" i="1">
                            <a:latin typeface="Cambria Math" panose="02040503050406030204" pitchFamily="18" charset="0"/>
                          </a:rPr>
                          <m:t>2</m:t>
                        </m:r>
                        <m:r>
                          <a:rPr lang="en-US" altLang="ar-EG" b="0" i="1">
                            <a:latin typeface="Cambria Math" panose="02040503050406030204" pitchFamily="18" charset="0"/>
                          </a:rPr>
                          <m:t>𝑘</m:t>
                        </m:r>
                      </m:oMath>
                    </m:oMathPara>
                  </a14:m>
                  <a:endParaRPr lang="en-GB" altLang="ar-EG" baseline="0" dirty="0"/>
                </a:p>
              </p:txBody>
            </p:sp>
          </mc:Choice>
          <mc:Fallback xmlns="">
            <p:sp>
              <p:nvSpPr>
                <p:cNvPr id="6" name="Rectangle 3">
                  <a:extLst>
                    <a:ext uri="{FF2B5EF4-FFF2-40B4-BE49-F238E27FC236}">
                      <a16:creationId xmlns:a16="http://schemas.microsoft.com/office/drawing/2014/main" id="{9A95E81F-AB52-EA88-76AC-4243EB2A07FC}"/>
                    </a:ext>
                  </a:extLst>
                </p:cNvPr>
                <p:cNvSpPr txBox="1">
                  <a:spLocks noRot="1" noChangeAspect="1" noMove="1" noResize="1" noEditPoints="1" noAdjustHandles="1" noChangeArrowheads="1" noChangeShapeType="1" noTextEdit="1"/>
                </p:cNvSpPr>
                <p:nvPr/>
              </p:nvSpPr>
              <p:spPr bwMode="auto">
                <a:xfrm>
                  <a:off x="633608" y="3671462"/>
                  <a:ext cx="1752600" cy="409574"/>
                </a:xfrm>
                <a:prstGeom prst="rect">
                  <a:avLst/>
                </a:prstGeom>
                <a:blipFill>
                  <a:blip r:embed="rId4"/>
                  <a:stretch>
                    <a:fillRect l="-1042" r="-3472" b="-1791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pic>
          <p:nvPicPr>
            <p:cNvPr id="4" name="Picture 3">
              <a:extLst>
                <a:ext uri="{FF2B5EF4-FFF2-40B4-BE49-F238E27FC236}">
                  <a16:creationId xmlns:a16="http://schemas.microsoft.com/office/drawing/2014/main" id="{4645A665-DCEE-9677-FAEE-14202DA8EBA8}"/>
                </a:ext>
              </a:extLst>
            </p:cNvPr>
            <p:cNvPicPr>
              <a:picLocks noChangeAspect="1"/>
            </p:cNvPicPr>
            <p:nvPr/>
          </p:nvPicPr>
          <p:blipFill>
            <a:blip r:embed="rId5"/>
            <a:stretch>
              <a:fillRect/>
            </a:stretch>
          </p:blipFill>
          <p:spPr>
            <a:xfrm>
              <a:off x="609600" y="1447800"/>
              <a:ext cx="2135605" cy="2071261"/>
            </a:xfrm>
            <a:prstGeom prst="rect">
              <a:avLst/>
            </a:prstGeom>
          </p:spPr>
        </p:pic>
        <p:pic>
          <p:nvPicPr>
            <p:cNvPr id="8" name="Picture 7">
              <a:extLst>
                <a:ext uri="{FF2B5EF4-FFF2-40B4-BE49-F238E27FC236}">
                  <a16:creationId xmlns:a16="http://schemas.microsoft.com/office/drawing/2014/main" id="{FCE7526F-7961-8DFF-5E49-BCEECDF4EBB5}"/>
                </a:ext>
              </a:extLst>
            </p:cNvPr>
            <p:cNvPicPr>
              <a:picLocks noChangeAspect="1"/>
            </p:cNvPicPr>
            <p:nvPr/>
          </p:nvPicPr>
          <p:blipFill>
            <a:blip r:embed="rId6"/>
            <a:stretch>
              <a:fillRect/>
            </a:stretch>
          </p:blipFill>
          <p:spPr>
            <a:xfrm>
              <a:off x="5484395" y="1447801"/>
              <a:ext cx="2135605" cy="2071260"/>
            </a:xfrm>
            <a:prstGeom prst="rect">
              <a:avLst/>
            </a:prstGeom>
          </p:spPr>
        </p:pic>
        <mc:AlternateContent xmlns:mc="http://schemas.openxmlformats.org/markup-compatibility/2006" xmlns:a14="http://schemas.microsoft.com/office/drawing/2010/main">
          <mc:Choice Requires="a14">
            <p:sp>
              <p:nvSpPr>
                <p:cNvPr id="9" name="Rectangle 3">
                  <a:extLst>
                    <a:ext uri="{FF2B5EF4-FFF2-40B4-BE49-F238E27FC236}">
                      <a16:creationId xmlns:a16="http://schemas.microsoft.com/office/drawing/2014/main" id="{0E288366-2234-BFA1-0563-9C72CE5DA552}"/>
                    </a:ext>
                  </a:extLst>
                </p:cNvPr>
                <p:cNvSpPr txBox="1">
                  <a:spLocks noChangeArrowheads="1"/>
                </p:cNvSpPr>
                <p:nvPr/>
              </p:nvSpPr>
              <p:spPr bwMode="auto">
                <a:xfrm>
                  <a:off x="5562600" y="3671462"/>
                  <a:ext cx="2438400" cy="40957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altLang="ar-EG" b="0" i="1" smtClean="0">
                            <a:latin typeface="Cambria Math" panose="02040503050406030204" pitchFamily="18" charset="0"/>
                          </a:rPr>
                          <m:t>1</m:t>
                        </m:r>
                        <m:r>
                          <a:rPr lang="en-US" altLang="ar-EG" b="0" i="1" smtClean="0">
                            <a:latin typeface="Cambria Math" panose="02040503050406030204" pitchFamily="18" charset="0"/>
                          </a:rPr>
                          <m:t>, </m:t>
                        </m:r>
                        <m:r>
                          <a:rPr lang="en-US" altLang="ar-EG" b="0" i="1" smtClean="0">
                            <a:latin typeface="Cambria Math" panose="02040503050406030204" pitchFamily="18" charset="0"/>
                          </a:rPr>
                          <m:t>2</m:t>
                        </m:r>
                        <m:r>
                          <a:rPr lang="en-US" altLang="ar-EG" b="0" i="1">
                            <a:latin typeface="Cambria Math" panose="02040503050406030204" pitchFamily="18" charset="0"/>
                          </a:rPr>
                          <m:t>, </m:t>
                        </m:r>
                        <m:r>
                          <a:rPr lang="en-US" altLang="ar-EG" b="0" i="1" smtClean="0">
                            <a:latin typeface="Cambria Math" panose="02040503050406030204" pitchFamily="18" charset="0"/>
                          </a:rPr>
                          <m:t>3</m:t>
                        </m:r>
                        <m:r>
                          <a:rPr lang="en-US" altLang="ar-EG" b="0" i="1">
                            <a:latin typeface="Cambria Math" panose="02040503050406030204" pitchFamily="18" charset="0"/>
                          </a:rPr>
                          <m:t>, …, </m:t>
                        </m:r>
                        <m:r>
                          <a:rPr lang="en-US" altLang="ar-EG" b="0" i="1" smtClean="0">
                            <a:latin typeface="Cambria Math" panose="02040503050406030204" pitchFamily="18" charset="0"/>
                          </a:rPr>
                          <m:t>𝑘</m:t>
                        </m:r>
                      </m:oMath>
                    </m:oMathPara>
                  </a14:m>
                  <a:endParaRPr lang="en-GB" altLang="ar-EG" baseline="0" dirty="0"/>
                </a:p>
              </p:txBody>
            </p:sp>
          </mc:Choice>
          <mc:Fallback xmlns="">
            <p:sp>
              <p:nvSpPr>
                <p:cNvPr id="9" name="Rectangle 3">
                  <a:extLst>
                    <a:ext uri="{FF2B5EF4-FFF2-40B4-BE49-F238E27FC236}">
                      <a16:creationId xmlns:a16="http://schemas.microsoft.com/office/drawing/2014/main" id="{0E288366-2234-BFA1-0563-9C72CE5DA552}"/>
                    </a:ext>
                  </a:extLst>
                </p:cNvPr>
                <p:cNvSpPr txBox="1">
                  <a:spLocks noRot="1" noChangeAspect="1" noMove="1" noResize="1" noEditPoints="1" noAdjustHandles="1" noChangeArrowheads="1" noChangeShapeType="1" noTextEdit="1"/>
                </p:cNvSpPr>
                <p:nvPr/>
              </p:nvSpPr>
              <p:spPr bwMode="auto">
                <a:xfrm>
                  <a:off x="5562600" y="3671462"/>
                  <a:ext cx="2438400" cy="409574"/>
                </a:xfrm>
                <a:prstGeom prst="rect">
                  <a:avLst/>
                </a:prstGeom>
                <a:blipFill>
                  <a:blip r:embed="rId7"/>
                  <a:stretch>
                    <a:fillRect l="-750" b="-1791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3">
                  <a:extLst>
                    <a:ext uri="{FF2B5EF4-FFF2-40B4-BE49-F238E27FC236}">
                      <a16:creationId xmlns:a16="http://schemas.microsoft.com/office/drawing/2014/main" id="{5B6C6F0B-2591-94CF-5B92-3B99D51F01EB}"/>
                    </a:ext>
                  </a:extLst>
                </p:cNvPr>
                <p:cNvSpPr txBox="1">
                  <a:spLocks noChangeArrowheads="1"/>
                </p:cNvSpPr>
                <p:nvPr/>
              </p:nvSpPr>
              <p:spPr bwMode="auto">
                <a:xfrm>
                  <a:off x="800100" y="5024272"/>
                  <a:ext cx="5715000" cy="40957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altLang="ar-EG" b="0" i="1" smtClean="0">
                            <a:latin typeface="Cambria Math" panose="02040503050406030204" pitchFamily="18" charset="0"/>
                          </a:rPr>
                          <m:t>2</m:t>
                        </m:r>
                        <m:d>
                          <m:dPr>
                            <m:ctrlPr>
                              <a:rPr lang="en-US" altLang="ar-EG" b="0" i="1" smtClean="0">
                                <a:latin typeface="Cambria Math" panose="02040503050406030204" pitchFamily="18" charset="0"/>
                              </a:rPr>
                            </m:ctrlPr>
                          </m:dPr>
                          <m:e>
                            <m:r>
                              <a:rPr lang="en-US" altLang="ar-EG" b="0" i="1">
                                <a:latin typeface="Cambria Math" panose="02040503050406030204" pitchFamily="18" charset="0"/>
                              </a:rPr>
                              <m:t>1</m:t>
                            </m:r>
                          </m:e>
                        </m:d>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a:latin typeface="Cambria Math" panose="02040503050406030204" pitchFamily="18" charset="0"/>
                          </a:rPr>
                          <m:t>, </m:t>
                        </m:r>
                        <m:r>
                          <a:rPr lang="en-US" altLang="ar-EG" b="0" i="1" smtClean="0">
                            <a:latin typeface="Cambria Math" panose="02040503050406030204" pitchFamily="18" charset="0"/>
                          </a:rPr>
                          <m:t>2</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2</m:t>
                            </m:r>
                          </m:e>
                        </m:d>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a:latin typeface="Cambria Math" panose="02040503050406030204" pitchFamily="18" charset="0"/>
                          </a:rPr>
                          <m:t>, </m:t>
                        </m:r>
                        <m:r>
                          <a:rPr lang="en-US" altLang="ar-EG" b="0" i="1" smtClean="0">
                            <a:latin typeface="Cambria Math" panose="02040503050406030204" pitchFamily="18" charset="0"/>
                          </a:rPr>
                          <m:t>2</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3</m:t>
                            </m:r>
                          </m:e>
                        </m:d>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a:latin typeface="Cambria Math" panose="02040503050406030204" pitchFamily="18" charset="0"/>
                          </a:rPr>
                          <m:t>, …, </m:t>
                        </m:r>
                        <m:r>
                          <a:rPr lang="en-US" altLang="ar-EG" b="0" i="1">
                            <a:latin typeface="Cambria Math" panose="02040503050406030204" pitchFamily="18" charset="0"/>
                          </a:rPr>
                          <m:t>2</m:t>
                        </m:r>
                        <m:r>
                          <a:rPr lang="en-US" altLang="ar-EG" b="0" i="1" smtClean="0">
                            <a:latin typeface="Cambria Math" panose="02040503050406030204" pitchFamily="18" charset="0"/>
                          </a:rPr>
                          <m:t>(</m:t>
                        </m:r>
                        <m:r>
                          <a:rPr lang="en-US" altLang="ar-EG" b="0" i="1">
                            <a:latin typeface="Cambria Math" panose="02040503050406030204" pitchFamily="18" charset="0"/>
                          </a:rPr>
                          <m:t>𝑘</m:t>
                        </m:r>
                        <m:r>
                          <a:rPr lang="en-US" altLang="ar-EG" b="0" i="1" smtClean="0">
                            <a:latin typeface="Cambria Math" panose="02040503050406030204" pitchFamily="18" charset="0"/>
                          </a:rPr>
                          <m:t>)</m:t>
                        </m:r>
                        <m:r>
                          <a:rPr lang="en-US" altLang="ar-EG" b="0" i="1">
                            <a:latin typeface="Cambria Math" panose="02040503050406030204" pitchFamily="18" charset="0"/>
                          </a:rPr>
                          <m:t>−</m:t>
                        </m:r>
                        <m:r>
                          <a:rPr lang="en-US" altLang="ar-EG" b="0" i="1">
                            <a:latin typeface="Cambria Math" panose="02040503050406030204" pitchFamily="18" charset="0"/>
                          </a:rPr>
                          <m:t>1</m:t>
                        </m:r>
                      </m:oMath>
                    </m:oMathPara>
                  </a14:m>
                  <a:endParaRPr lang="en-GB" altLang="ar-EG" baseline="0" dirty="0"/>
                </a:p>
              </p:txBody>
            </p:sp>
          </mc:Choice>
          <mc:Fallback xmlns="">
            <p:sp>
              <p:nvSpPr>
                <p:cNvPr id="11" name="Rectangle 3">
                  <a:extLst>
                    <a:ext uri="{FF2B5EF4-FFF2-40B4-BE49-F238E27FC236}">
                      <a16:creationId xmlns:a16="http://schemas.microsoft.com/office/drawing/2014/main" id="{5B6C6F0B-2591-94CF-5B92-3B99D51F01EB}"/>
                    </a:ext>
                  </a:extLst>
                </p:cNvPr>
                <p:cNvSpPr txBox="1">
                  <a:spLocks noRot="1" noChangeAspect="1" noMove="1" noResize="1" noEditPoints="1" noAdjustHandles="1" noChangeArrowheads="1" noChangeShapeType="1" noTextEdit="1"/>
                </p:cNvSpPr>
                <p:nvPr/>
              </p:nvSpPr>
              <p:spPr bwMode="auto">
                <a:xfrm>
                  <a:off x="800100" y="5024272"/>
                  <a:ext cx="5715000" cy="409574"/>
                </a:xfrm>
                <a:prstGeom prst="rect">
                  <a:avLst/>
                </a:prstGeom>
                <a:blipFill>
                  <a:blip r:embed="rId8"/>
                  <a:stretch>
                    <a:fillRect l="-427" b="-4179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DDEB2B2-A350-EACC-6912-D1233F0BD713}"/>
                </a:ext>
              </a:extLst>
            </p:cNvPr>
            <p:cNvCxnSpPr/>
            <p:nvPr/>
          </p:nvCxnSpPr>
          <p:spPr bwMode="auto">
            <a:xfrm flipH="1">
              <a:off x="1219200" y="4081036"/>
              <a:ext cx="4343400" cy="924700"/>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86E493E5-7F6A-AE02-D7FD-9BDDA3F04F74}"/>
                </a:ext>
              </a:extLst>
            </p:cNvPr>
            <p:cNvCxnSpPr/>
            <p:nvPr/>
          </p:nvCxnSpPr>
          <p:spPr bwMode="auto">
            <a:xfrm flipH="1">
              <a:off x="2590800" y="4081036"/>
              <a:ext cx="3352800" cy="943236"/>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C2E803AF-707C-0FCC-E4CB-60B5BE2A8441}"/>
                </a:ext>
              </a:extLst>
            </p:cNvPr>
            <p:cNvCxnSpPr/>
            <p:nvPr/>
          </p:nvCxnSpPr>
          <p:spPr bwMode="auto">
            <a:xfrm flipH="1">
              <a:off x="4114800" y="4081036"/>
              <a:ext cx="2133600" cy="924700"/>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300EFA52-3096-16B8-F060-C68EC9F856AB}"/>
                </a:ext>
              </a:extLst>
            </p:cNvPr>
            <p:cNvCxnSpPr/>
            <p:nvPr/>
          </p:nvCxnSpPr>
          <p:spPr bwMode="auto">
            <a:xfrm flipH="1">
              <a:off x="5715000" y="4267200"/>
              <a:ext cx="1066800" cy="738536"/>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675472908"/>
      </p:ext>
    </p:extLst>
  </p:cSld>
  <p:clrMapOvr>
    <a:overrideClrMapping bg1="dk2" tx1="lt1" bg2="dk1"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Josephus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34</a:t>
            </a:fld>
            <a:endParaRPr lang="en-US" altLang="ar-EG" sz="1400">
              <a:latin typeface="Arial Narrow" panose="020B0606020202030204" pitchFamily="34" charset="0"/>
            </a:endParaRPr>
          </a:p>
        </p:txBody>
      </p:sp>
      <p:grpSp>
        <p:nvGrpSpPr>
          <p:cNvPr id="27" name="Group 26">
            <a:extLst>
              <a:ext uri="{FF2B5EF4-FFF2-40B4-BE49-F238E27FC236}">
                <a16:creationId xmlns:a16="http://schemas.microsoft.com/office/drawing/2014/main" id="{FB0517A4-FA21-8E41-FE47-772447B292F0}"/>
              </a:ext>
            </a:extLst>
          </p:cNvPr>
          <p:cNvGrpSpPr/>
          <p:nvPr/>
        </p:nvGrpSpPr>
        <p:grpSpPr>
          <a:xfrm>
            <a:off x="457200" y="1344432"/>
            <a:ext cx="8634504" cy="4263059"/>
            <a:chOff x="485384" y="1344432"/>
            <a:chExt cx="8634504" cy="4263059"/>
          </a:xfrm>
        </p:grpSpPr>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A95E81F-AB52-EA88-76AC-4243EB2A07FC}"/>
                    </a:ext>
                  </a:extLst>
                </p:cNvPr>
                <p:cNvSpPr txBox="1">
                  <a:spLocks noChangeArrowheads="1"/>
                </p:cNvSpPr>
                <p:nvPr/>
              </p:nvSpPr>
              <p:spPr bwMode="auto">
                <a:xfrm>
                  <a:off x="509392" y="3927200"/>
                  <a:ext cx="2432720" cy="37801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altLang="ar-EG" b="0" i="1" smtClean="0">
                            <a:latin typeface="Cambria Math" panose="02040503050406030204" pitchFamily="18" charset="0"/>
                          </a:rPr>
                          <m:t>1</m:t>
                        </m:r>
                        <m:r>
                          <a:rPr lang="en-US" altLang="ar-EG" b="0" i="1" smtClean="0">
                            <a:latin typeface="Cambria Math" panose="02040503050406030204" pitchFamily="18" charset="0"/>
                          </a:rPr>
                          <m:t>, </m:t>
                        </m:r>
                        <m:r>
                          <a:rPr lang="en-US" altLang="ar-EG" b="0" i="1" smtClean="0">
                            <a:latin typeface="Cambria Math" panose="02040503050406030204" pitchFamily="18" charset="0"/>
                          </a:rPr>
                          <m:t>2</m:t>
                        </m:r>
                        <m:r>
                          <a:rPr lang="en-US" altLang="ar-EG" b="0" i="1" smtClean="0">
                            <a:latin typeface="Cambria Math" panose="02040503050406030204" pitchFamily="18" charset="0"/>
                          </a:rPr>
                          <m:t>, </m:t>
                        </m:r>
                        <m:r>
                          <a:rPr lang="en-US" altLang="ar-EG" b="0" i="1" smtClean="0">
                            <a:latin typeface="Cambria Math" panose="02040503050406030204" pitchFamily="18" charset="0"/>
                          </a:rPr>
                          <m:t>3</m:t>
                        </m:r>
                        <m:r>
                          <a:rPr lang="en-US" altLang="ar-EG" b="0" i="1" smtClean="0">
                            <a:latin typeface="Cambria Math" panose="02040503050406030204" pitchFamily="18" charset="0"/>
                          </a:rPr>
                          <m:t>, …, </m:t>
                        </m:r>
                        <m:r>
                          <a:rPr lang="en-US" altLang="ar-EG" b="0" i="1" smtClean="0">
                            <a:latin typeface="Cambria Math" panose="02040503050406030204" pitchFamily="18" charset="0"/>
                          </a:rPr>
                          <m:t>2</m:t>
                        </m:r>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m:oMathPara>
                  </a14:m>
                  <a:endParaRPr lang="en-GB" altLang="ar-EG" baseline="0" dirty="0"/>
                </a:p>
              </p:txBody>
            </p:sp>
          </mc:Choice>
          <mc:Fallback xmlns="">
            <p:sp>
              <p:nvSpPr>
                <p:cNvPr id="6" name="Rectangle 3">
                  <a:extLst>
                    <a:ext uri="{FF2B5EF4-FFF2-40B4-BE49-F238E27FC236}">
                      <a16:creationId xmlns:a16="http://schemas.microsoft.com/office/drawing/2014/main" id="{9A95E81F-AB52-EA88-76AC-4243EB2A07FC}"/>
                    </a:ext>
                  </a:extLst>
                </p:cNvPr>
                <p:cNvSpPr txBox="1">
                  <a:spLocks noRot="1" noChangeAspect="1" noMove="1" noResize="1" noEditPoints="1" noAdjustHandles="1" noChangeArrowheads="1" noChangeShapeType="1" noTextEdit="1"/>
                </p:cNvSpPr>
                <p:nvPr/>
              </p:nvSpPr>
              <p:spPr bwMode="auto">
                <a:xfrm>
                  <a:off x="509392" y="3927200"/>
                  <a:ext cx="2432720" cy="378014"/>
                </a:xfrm>
                <a:prstGeom prst="rect">
                  <a:avLst/>
                </a:prstGeom>
                <a:blipFill>
                  <a:blip r:embed="rId3"/>
                  <a:stretch>
                    <a:fillRect l="-752" b="-27419"/>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B50AA4E7-24C7-F97E-01AB-D66A5A408BEF}"/>
                </a:ext>
              </a:extLst>
            </p:cNvPr>
            <p:cNvGrpSpPr/>
            <p:nvPr/>
          </p:nvGrpSpPr>
          <p:grpSpPr>
            <a:xfrm>
              <a:off x="485384" y="1344432"/>
              <a:ext cx="8634504" cy="2313168"/>
              <a:chOff x="485384" y="1344432"/>
              <a:chExt cx="8634504" cy="2313168"/>
            </a:xfrm>
          </p:grpSpPr>
          <p:pic>
            <p:nvPicPr>
              <p:cNvPr id="4" name="Picture 3">
                <a:extLst>
                  <a:ext uri="{FF2B5EF4-FFF2-40B4-BE49-F238E27FC236}">
                    <a16:creationId xmlns:a16="http://schemas.microsoft.com/office/drawing/2014/main" id="{4EC43710-165A-7BD9-D4CA-1B09C419EF4D}"/>
                  </a:ext>
                </a:extLst>
              </p:cNvPr>
              <p:cNvPicPr>
                <a:picLocks noChangeAspect="1"/>
              </p:cNvPicPr>
              <p:nvPr/>
            </p:nvPicPr>
            <p:blipFill>
              <a:blip r:embed="rId4"/>
              <a:stretch>
                <a:fillRect/>
              </a:stretch>
            </p:blipFill>
            <p:spPr>
              <a:xfrm>
                <a:off x="485384" y="1344432"/>
                <a:ext cx="2480736" cy="2313168"/>
              </a:xfrm>
              <a:prstGeom prst="rect">
                <a:avLst/>
              </a:prstGeom>
            </p:spPr>
          </p:pic>
          <p:pic>
            <p:nvPicPr>
              <p:cNvPr id="8" name="Picture 7">
                <a:extLst>
                  <a:ext uri="{FF2B5EF4-FFF2-40B4-BE49-F238E27FC236}">
                    <a16:creationId xmlns:a16="http://schemas.microsoft.com/office/drawing/2014/main" id="{209C549C-8177-5656-32EB-2702F4306D90}"/>
                  </a:ext>
                </a:extLst>
              </p:cNvPr>
              <p:cNvPicPr>
                <a:picLocks noChangeAspect="1"/>
              </p:cNvPicPr>
              <p:nvPr/>
            </p:nvPicPr>
            <p:blipFill>
              <a:blip r:embed="rId5"/>
              <a:stretch>
                <a:fillRect/>
              </a:stretch>
            </p:blipFill>
            <p:spPr>
              <a:xfrm>
                <a:off x="3314178" y="1344432"/>
                <a:ext cx="2667000" cy="2313168"/>
              </a:xfrm>
              <a:prstGeom prst="rect">
                <a:avLst/>
              </a:prstGeom>
            </p:spPr>
          </p:pic>
          <p:pic>
            <p:nvPicPr>
              <p:cNvPr id="12" name="Picture 11">
                <a:extLst>
                  <a:ext uri="{FF2B5EF4-FFF2-40B4-BE49-F238E27FC236}">
                    <a16:creationId xmlns:a16="http://schemas.microsoft.com/office/drawing/2014/main" id="{6283D72B-4B17-7EB1-F1B4-CF428201D0F6}"/>
                  </a:ext>
                </a:extLst>
              </p:cNvPr>
              <p:cNvPicPr>
                <a:picLocks noChangeAspect="1"/>
              </p:cNvPicPr>
              <p:nvPr/>
            </p:nvPicPr>
            <p:blipFill>
              <a:blip r:embed="rId6"/>
              <a:stretch>
                <a:fillRect/>
              </a:stretch>
            </p:blipFill>
            <p:spPr>
              <a:xfrm>
                <a:off x="6324600" y="1365630"/>
                <a:ext cx="2795288" cy="2291970"/>
              </a:xfrm>
              <a:prstGeom prst="rect">
                <a:avLst/>
              </a:prstGeom>
            </p:spPr>
          </p:pic>
          <p:cxnSp>
            <p:nvCxnSpPr>
              <p:cNvPr id="14" name="Straight Arrow Connector 13">
                <a:extLst>
                  <a:ext uri="{FF2B5EF4-FFF2-40B4-BE49-F238E27FC236}">
                    <a16:creationId xmlns:a16="http://schemas.microsoft.com/office/drawing/2014/main" id="{B33F3540-4534-7F3A-EFB8-ADA87DB579F0}"/>
                  </a:ext>
                </a:extLst>
              </p:cNvPr>
              <p:cNvCxnSpPr>
                <a:stCxn id="4" idx="3"/>
                <a:endCxn id="8" idx="1"/>
              </p:cNvCxnSpPr>
              <p:nvPr/>
            </p:nvCxnSpPr>
            <p:spPr bwMode="auto">
              <a:xfrm>
                <a:off x="2966120" y="2501016"/>
                <a:ext cx="348058" cy="0"/>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35DFBB93-801E-E01B-BE59-56ADD71590C7}"/>
                  </a:ext>
                </a:extLst>
              </p:cNvPr>
              <p:cNvCxnSpPr>
                <a:stCxn id="8" idx="3"/>
                <a:endCxn id="12" idx="1"/>
              </p:cNvCxnSpPr>
              <p:nvPr/>
            </p:nvCxnSpPr>
            <p:spPr bwMode="auto">
              <a:xfrm>
                <a:off x="5981178" y="2501016"/>
                <a:ext cx="343422" cy="10599"/>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19" name="Rectangle 3">
                  <a:extLst>
                    <a:ext uri="{FF2B5EF4-FFF2-40B4-BE49-F238E27FC236}">
                      <a16:creationId xmlns:a16="http://schemas.microsoft.com/office/drawing/2014/main" id="{CFE1D0DE-1DDC-93FE-8E35-B320E1FC0D16}"/>
                    </a:ext>
                  </a:extLst>
                </p:cNvPr>
                <p:cNvSpPr txBox="1">
                  <a:spLocks noChangeArrowheads="1"/>
                </p:cNvSpPr>
                <p:nvPr/>
              </p:nvSpPr>
              <p:spPr bwMode="auto">
                <a:xfrm>
                  <a:off x="6324600" y="3883888"/>
                  <a:ext cx="2432720" cy="37801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altLang="ar-EG" b="0" i="1" smtClean="0">
                            <a:latin typeface="Cambria Math" panose="02040503050406030204" pitchFamily="18" charset="0"/>
                          </a:rPr>
                          <m:t>3</m:t>
                        </m:r>
                        <m:r>
                          <a:rPr lang="en-US" altLang="ar-EG" b="0" i="1" smtClean="0">
                            <a:latin typeface="Cambria Math" panose="02040503050406030204" pitchFamily="18" charset="0"/>
                          </a:rPr>
                          <m:t>, </m:t>
                        </m:r>
                        <m:r>
                          <a:rPr lang="en-US" altLang="ar-EG" b="0" i="1" smtClean="0">
                            <a:latin typeface="Cambria Math" panose="02040503050406030204" pitchFamily="18" charset="0"/>
                          </a:rPr>
                          <m:t>5</m:t>
                        </m:r>
                        <m:r>
                          <a:rPr lang="en-US" altLang="ar-EG" b="0" i="1" smtClean="0">
                            <a:latin typeface="Cambria Math" panose="02040503050406030204" pitchFamily="18" charset="0"/>
                          </a:rPr>
                          <m:t>, …, </m:t>
                        </m:r>
                        <m:r>
                          <a:rPr lang="en-US" altLang="ar-EG" b="0" i="1" smtClean="0">
                            <a:latin typeface="Cambria Math" panose="02040503050406030204" pitchFamily="18" charset="0"/>
                          </a:rPr>
                          <m:t>2</m:t>
                        </m:r>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m:oMathPara>
                  </a14:m>
                  <a:endParaRPr lang="en-GB" altLang="ar-EG" baseline="0" dirty="0"/>
                </a:p>
              </p:txBody>
            </p:sp>
          </mc:Choice>
          <mc:Fallback xmlns="">
            <p:sp>
              <p:nvSpPr>
                <p:cNvPr id="19" name="Rectangle 3">
                  <a:extLst>
                    <a:ext uri="{FF2B5EF4-FFF2-40B4-BE49-F238E27FC236}">
                      <a16:creationId xmlns:a16="http://schemas.microsoft.com/office/drawing/2014/main" id="{CFE1D0DE-1DDC-93FE-8E35-B320E1FC0D16}"/>
                    </a:ext>
                  </a:extLst>
                </p:cNvPr>
                <p:cNvSpPr txBox="1">
                  <a:spLocks noRot="1" noChangeAspect="1" noMove="1" noResize="1" noEditPoints="1" noAdjustHandles="1" noChangeArrowheads="1" noChangeShapeType="1" noTextEdit="1"/>
                </p:cNvSpPr>
                <p:nvPr/>
              </p:nvSpPr>
              <p:spPr bwMode="auto">
                <a:xfrm>
                  <a:off x="6324600" y="3883888"/>
                  <a:ext cx="2432720" cy="378014"/>
                </a:xfrm>
                <a:prstGeom prst="rect">
                  <a:avLst/>
                </a:prstGeom>
                <a:blipFill>
                  <a:blip r:embed="rId7"/>
                  <a:stretch>
                    <a:fillRect l="-1003" b="-27419"/>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3">
                  <a:extLst>
                    <a:ext uri="{FF2B5EF4-FFF2-40B4-BE49-F238E27FC236}">
                      <a16:creationId xmlns:a16="http://schemas.microsoft.com/office/drawing/2014/main" id="{291F0A3E-2773-0B65-295D-6CB72791F22E}"/>
                    </a:ext>
                  </a:extLst>
                </p:cNvPr>
                <p:cNvSpPr txBox="1">
                  <a:spLocks noChangeArrowheads="1"/>
                </p:cNvSpPr>
                <p:nvPr/>
              </p:nvSpPr>
              <p:spPr bwMode="auto">
                <a:xfrm>
                  <a:off x="509392" y="5229477"/>
                  <a:ext cx="4472836" cy="378014"/>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altLang="ar-EG" b="0" i="1" smtClean="0">
                            <a:latin typeface="Cambria Math" panose="02040503050406030204" pitchFamily="18" charset="0"/>
                          </a:rPr>
                          <m:t>2</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1</m:t>
                            </m:r>
                          </m:e>
                        </m:d>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 </m:t>
                        </m:r>
                        <m:r>
                          <a:rPr lang="en-US" altLang="ar-EG" b="0" i="1" smtClean="0">
                            <a:latin typeface="Cambria Math" panose="02040503050406030204" pitchFamily="18" charset="0"/>
                          </a:rPr>
                          <m:t>2</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2</m:t>
                            </m:r>
                          </m:e>
                        </m:d>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 …, </m:t>
                        </m:r>
                        <m:r>
                          <a:rPr lang="en-US" altLang="ar-EG" b="0" i="1" smtClean="0">
                            <a:latin typeface="Cambria Math" panose="02040503050406030204" pitchFamily="18" charset="0"/>
                          </a:rPr>
                          <m:t>2</m:t>
                        </m:r>
                        <m:r>
                          <a:rPr lang="en-US" altLang="ar-EG" b="0" i="1" smtClean="0">
                            <a:latin typeface="Cambria Math" panose="02040503050406030204" pitchFamily="18" charset="0"/>
                          </a:rPr>
                          <m:t>(</m:t>
                        </m:r>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oMath>
                    </m:oMathPara>
                  </a14:m>
                  <a:endParaRPr lang="en-GB" altLang="ar-EG" baseline="0" dirty="0"/>
                </a:p>
              </p:txBody>
            </p:sp>
          </mc:Choice>
          <mc:Fallback xmlns="">
            <p:sp>
              <p:nvSpPr>
                <p:cNvPr id="20" name="Rectangle 3">
                  <a:extLst>
                    <a:ext uri="{FF2B5EF4-FFF2-40B4-BE49-F238E27FC236}">
                      <a16:creationId xmlns:a16="http://schemas.microsoft.com/office/drawing/2014/main" id="{291F0A3E-2773-0B65-295D-6CB72791F22E}"/>
                    </a:ext>
                  </a:extLst>
                </p:cNvPr>
                <p:cNvSpPr txBox="1">
                  <a:spLocks noRot="1" noChangeAspect="1" noMove="1" noResize="1" noEditPoints="1" noAdjustHandles="1" noChangeArrowheads="1" noChangeShapeType="1" noTextEdit="1"/>
                </p:cNvSpPr>
                <p:nvPr/>
              </p:nvSpPr>
              <p:spPr bwMode="auto">
                <a:xfrm>
                  <a:off x="509392" y="5229477"/>
                  <a:ext cx="4472836" cy="378014"/>
                </a:xfrm>
                <a:prstGeom prst="rect">
                  <a:avLst/>
                </a:prstGeom>
                <a:blipFill>
                  <a:blip r:embed="rId8"/>
                  <a:stretch>
                    <a:fillRect l="-409" b="-5322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86C32154-26DC-33C6-F659-D0A230E51A48}"/>
                </a:ext>
              </a:extLst>
            </p:cNvPr>
            <p:cNvCxnSpPr/>
            <p:nvPr/>
          </p:nvCxnSpPr>
          <p:spPr bwMode="auto">
            <a:xfrm flipH="1">
              <a:off x="838200" y="4261902"/>
              <a:ext cx="5486400" cy="967575"/>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A834682D-ACB3-A4C0-F5C8-4C14FB5E9232}"/>
                </a:ext>
              </a:extLst>
            </p:cNvPr>
            <p:cNvCxnSpPr/>
            <p:nvPr/>
          </p:nvCxnSpPr>
          <p:spPr bwMode="auto">
            <a:xfrm flipH="1">
              <a:off x="2667000" y="4319461"/>
              <a:ext cx="4114800" cy="910016"/>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EC060397-8865-D2F0-AA70-B07859B214A5}"/>
                </a:ext>
              </a:extLst>
            </p:cNvPr>
            <p:cNvCxnSpPr/>
            <p:nvPr/>
          </p:nvCxnSpPr>
          <p:spPr bwMode="auto">
            <a:xfrm flipH="1">
              <a:off x="4141188" y="4312337"/>
              <a:ext cx="3707412" cy="960454"/>
            </a:xfrm>
            <a:prstGeom prst="straightConnector1">
              <a:avLst/>
            </a:prstGeom>
            <a:solidFill>
              <a:schemeClr val="accent1"/>
            </a:solidFill>
            <a:ln w="12700" cap="flat" cmpd="sng" algn="ctr">
              <a:solidFill>
                <a:srgbClr val="FF0000"/>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03365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Josephus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35</a:t>
            </a:fld>
            <a:endParaRPr lang="en-US" altLang="ar-EG" sz="1400">
              <a:latin typeface="Arial Narrow" panose="020B0606020202030204" pitchFamily="34" charset="0"/>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A95E81F-AB52-EA88-76AC-4243EB2A07FC}"/>
                  </a:ext>
                </a:extLst>
              </p:cNvPr>
              <p:cNvSpPr txBox="1">
                <a:spLocks noChangeArrowheads="1"/>
              </p:cNvSpPr>
              <p:nvPr/>
            </p:nvSpPr>
            <p:spPr bwMode="auto">
              <a:xfrm>
                <a:off x="533400" y="1219200"/>
                <a:ext cx="8458200" cy="22098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GB" altLang="ar-EG" dirty="0"/>
                  <a:t>In general, the recurrence can be written as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altLang="ar-EG" i="1">
                              <a:latin typeface="Cambria Math" panose="02040503050406030204" pitchFamily="18" charset="0"/>
                            </a:rPr>
                          </m:ctrlPr>
                        </m:dPr>
                        <m:e>
                          <m:m>
                            <m:mPr>
                              <m:mcs>
                                <m:mc>
                                  <m:mcPr>
                                    <m:count m:val="1"/>
                                    <m:mcJc m:val="center"/>
                                  </m:mcPr>
                                </m:mc>
                              </m:mcs>
                              <m:ctrlPr>
                                <a:rPr lang="en-GB" altLang="ar-EG" i="1">
                                  <a:latin typeface="Cambria Math" panose="02040503050406030204" pitchFamily="18" charset="0"/>
                                </a:rPr>
                              </m:ctrlPr>
                            </m:mPr>
                            <m:mr>
                              <m:e>
                                <m:m>
                                  <m:mPr>
                                    <m:mcs>
                                      <m:mc>
                                        <m:mcPr>
                                          <m:count m:val="2"/>
                                          <m:mcJc m:val="center"/>
                                        </m:mcPr>
                                      </m:mc>
                                    </m:mcs>
                                    <m:ctrlPr>
                                      <a:rPr lang="en-GB" altLang="ar-EG" i="1">
                                        <a:latin typeface="Cambria Math" panose="02040503050406030204" pitchFamily="18" charset="0"/>
                                      </a:rPr>
                                    </m:ctrlPr>
                                  </m:mPr>
                                  <m:mr>
                                    <m:e>
                                      <m:r>
                                        <a:rPr lang="en-US" altLang="ar-EG" b="1" i="1">
                                          <a:latin typeface="Cambria Math" panose="02040503050406030204" pitchFamily="18" charset="0"/>
                                        </a:rPr>
                                        <m:t>𝑱</m:t>
                                      </m:r>
                                      <m:d>
                                        <m:dPr>
                                          <m:ctrlPr>
                                            <a:rPr lang="en-US" altLang="ar-EG" i="1">
                                              <a:latin typeface="Cambria Math" panose="02040503050406030204" pitchFamily="18" charset="0"/>
                                            </a:rPr>
                                          </m:ctrlPr>
                                        </m:dPr>
                                        <m:e>
                                          <m:r>
                                            <a:rPr lang="en-US" altLang="ar-EG" b="1" i="1">
                                              <a:latin typeface="Cambria Math" panose="02040503050406030204" pitchFamily="18" charset="0"/>
                                            </a:rPr>
                                            <m:t>𝟐</m:t>
                                          </m:r>
                                          <m:r>
                                            <a:rPr lang="en-US" altLang="ar-EG" b="1" i="1">
                                              <a:latin typeface="Cambria Math" panose="02040503050406030204" pitchFamily="18" charset="0"/>
                                            </a:rPr>
                                            <m:t>𝒌</m:t>
                                          </m:r>
                                        </m:e>
                                      </m:d>
                                      <m:r>
                                        <a:rPr lang="en-US" altLang="ar-EG" b="1" i="1">
                                          <a:latin typeface="Cambria Math" panose="02040503050406030204" pitchFamily="18" charset="0"/>
                                        </a:rPr>
                                        <m:t>=</m:t>
                                      </m:r>
                                      <m:r>
                                        <a:rPr lang="en-US" altLang="ar-EG" b="1" i="1">
                                          <a:latin typeface="Cambria Math" panose="02040503050406030204" pitchFamily="18" charset="0"/>
                                        </a:rPr>
                                        <m:t>𝟐</m:t>
                                      </m:r>
                                      <m:r>
                                        <a:rPr lang="en-US" altLang="ar-EG" b="1" i="1">
                                          <a:latin typeface="Cambria Math" panose="02040503050406030204" pitchFamily="18" charset="0"/>
                                        </a:rPr>
                                        <m:t>𝑱</m:t>
                                      </m:r>
                                      <m:d>
                                        <m:dPr>
                                          <m:ctrlPr>
                                            <a:rPr lang="en-US" altLang="ar-EG" i="1">
                                              <a:latin typeface="Cambria Math" panose="02040503050406030204" pitchFamily="18" charset="0"/>
                                            </a:rPr>
                                          </m:ctrlPr>
                                        </m:dPr>
                                        <m:e>
                                          <m:r>
                                            <a:rPr lang="en-US" altLang="ar-EG" b="1" i="1">
                                              <a:latin typeface="Cambria Math" panose="02040503050406030204" pitchFamily="18" charset="0"/>
                                            </a:rPr>
                                            <m:t>𝒌</m:t>
                                          </m:r>
                                        </m:e>
                                      </m:d>
                                      <m:r>
                                        <a:rPr lang="en-US" altLang="ar-EG" b="1" i="1">
                                          <a:latin typeface="Cambria Math" panose="02040503050406030204" pitchFamily="18" charset="0"/>
                                        </a:rPr>
                                        <m:t>−</m:t>
                                      </m:r>
                                      <m:r>
                                        <a:rPr lang="en-US" altLang="ar-EG" b="1" i="1">
                                          <a:latin typeface="Cambria Math" panose="02040503050406030204" pitchFamily="18" charset="0"/>
                                        </a:rPr>
                                        <m:t>𝟏</m:t>
                                      </m:r>
                                      <m:r>
                                        <a:rPr lang="en-US" altLang="ar-EG" b="1" i="1">
                                          <a:latin typeface="Cambria Math" panose="02040503050406030204" pitchFamily="18" charset="0"/>
                                        </a:rPr>
                                        <m:t>       </m:t>
                                      </m:r>
                                    </m:e>
                                    <m:e>
                                      <m:r>
                                        <a:rPr lang="en-US" altLang="ar-EG" b="1" i="1">
                                          <a:latin typeface="Cambria Math" panose="02040503050406030204" pitchFamily="18" charset="0"/>
                                        </a:rPr>
                                        <m:t>𝒏</m:t>
                                      </m:r>
                                      <m:r>
                                        <a:rPr lang="en-US" altLang="ar-EG" b="1" i="1">
                                          <a:latin typeface="Cambria Math" panose="02040503050406030204" pitchFamily="18" charset="0"/>
                                        </a:rPr>
                                        <m:t>=</m:t>
                                      </m:r>
                                      <m:r>
                                        <a:rPr lang="en-US" altLang="ar-EG" b="1" i="1">
                                          <a:latin typeface="Cambria Math" panose="02040503050406030204" pitchFamily="18" charset="0"/>
                                        </a:rPr>
                                        <m:t>𝟐</m:t>
                                      </m:r>
                                      <m:r>
                                        <a:rPr lang="en-US" altLang="ar-EG" b="1" i="1">
                                          <a:latin typeface="Cambria Math" panose="02040503050406030204" pitchFamily="18" charset="0"/>
                                        </a:rPr>
                                        <m:t>𝒌</m:t>
                                      </m:r>
                                      <m:r>
                                        <a:rPr lang="en-US" altLang="ar-EG" b="1" i="1">
                                          <a:latin typeface="Cambria Math" panose="02040503050406030204" pitchFamily="18" charset="0"/>
                                        </a:rPr>
                                        <m:t> </m:t>
                                      </m:r>
                                      <m:r>
                                        <a:rPr lang="en-US" altLang="ar-EG" b="1" i="1">
                                          <a:latin typeface="Cambria Math" panose="02040503050406030204" pitchFamily="18" charset="0"/>
                                        </a:rPr>
                                        <m:t>𝒊𝒔</m:t>
                                      </m:r>
                                      <m:r>
                                        <a:rPr lang="en-US" altLang="ar-EG" b="1" i="1">
                                          <a:latin typeface="Cambria Math" panose="02040503050406030204" pitchFamily="18" charset="0"/>
                                        </a:rPr>
                                        <m:t> </m:t>
                                      </m:r>
                                      <m:r>
                                        <a:rPr lang="en-US" altLang="ar-EG" b="1" i="1">
                                          <a:latin typeface="Cambria Math" panose="02040503050406030204" pitchFamily="18" charset="0"/>
                                        </a:rPr>
                                        <m:t>𝒆𝒗𝒆𝒏</m:t>
                                      </m:r>
                                    </m:e>
                                  </m:mr>
                                  <m:mr>
                                    <m:e>
                                      <m:r>
                                        <a:rPr lang="en-US" altLang="ar-EG" b="1" i="1">
                                          <a:latin typeface="Cambria Math" panose="02040503050406030204" pitchFamily="18" charset="0"/>
                                        </a:rPr>
                                        <m:t>𝑱</m:t>
                                      </m:r>
                                      <m:d>
                                        <m:dPr>
                                          <m:ctrlPr>
                                            <a:rPr lang="en-US" altLang="ar-EG" i="1">
                                              <a:latin typeface="Cambria Math" panose="02040503050406030204" pitchFamily="18" charset="0"/>
                                            </a:rPr>
                                          </m:ctrlPr>
                                        </m:dPr>
                                        <m:e>
                                          <m:r>
                                            <a:rPr lang="en-US" altLang="ar-EG" b="1" i="1">
                                              <a:latin typeface="Cambria Math" panose="02040503050406030204" pitchFamily="18" charset="0"/>
                                            </a:rPr>
                                            <m:t>𝟐</m:t>
                                          </m:r>
                                          <m:r>
                                            <a:rPr lang="en-US" altLang="ar-EG" b="1" i="1">
                                              <a:latin typeface="Cambria Math" panose="02040503050406030204" pitchFamily="18" charset="0"/>
                                            </a:rPr>
                                            <m:t>𝒌</m:t>
                                          </m:r>
                                          <m:r>
                                            <a:rPr lang="en-US" altLang="ar-EG" b="1" i="1">
                                              <a:latin typeface="Cambria Math" panose="02040503050406030204" pitchFamily="18" charset="0"/>
                                            </a:rPr>
                                            <m:t>+</m:t>
                                          </m:r>
                                          <m:r>
                                            <a:rPr lang="en-US" altLang="ar-EG" b="1" i="1">
                                              <a:latin typeface="Cambria Math" panose="02040503050406030204" pitchFamily="18" charset="0"/>
                                            </a:rPr>
                                            <m:t>𝟏</m:t>
                                          </m:r>
                                        </m:e>
                                      </m:d>
                                      <m:r>
                                        <a:rPr lang="en-US" altLang="ar-EG" b="1" i="1">
                                          <a:latin typeface="Cambria Math" panose="02040503050406030204" pitchFamily="18" charset="0"/>
                                        </a:rPr>
                                        <m:t>=</m:t>
                                      </m:r>
                                      <m:r>
                                        <a:rPr lang="en-US" altLang="ar-EG" b="1" i="1">
                                          <a:latin typeface="Cambria Math" panose="02040503050406030204" pitchFamily="18" charset="0"/>
                                        </a:rPr>
                                        <m:t>𝟐</m:t>
                                      </m:r>
                                      <m:r>
                                        <a:rPr lang="en-US" altLang="ar-EG" b="1" i="1">
                                          <a:latin typeface="Cambria Math" panose="02040503050406030204" pitchFamily="18" charset="0"/>
                                        </a:rPr>
                                        <m:t>𝑱</m:t>
                                      </m:r>
                                      <m:d>
                                        <m:dPr>
                                          <m:ctrlPr>
                                            <a:rPr lang="en-US" altLang="ar-EG" i="1">
                                              <a:latin typeface="Cambria Math" panose="02040503050406030204" pitchFamily="18" charset="0"/>
                                            </a:rPr>
                                          </m:ctrlPr>
                                        </m:dPr>
                                        <m:e>
                                          <m:r>
                                            <a:rPr lang="en-US" altLang="ar-EG" b="1" i="1">
                                              <a:latin typeface="Cambria Math" panose="02040503050406030204" pitchFamily="18" charset="0"/>
                                            </a:rPr>
                                            <m:t>𝒌</m:t>
                                          </m:r>
                                        </m:e>
                                      </m:d>
                                      <m:r>
                                        <a:rPr lang="en-US" altLang="ar-EG" b="1" i="1">
                                          <a:latin typeface="Cambria Math" panose="02040503050406030204" pitchFamily="18" charset="0"/>
                                        </a:rPr>
                                        <m:t>+</m:t>
                                      </m:r>
                                      <m:r>
                                        <a:rPr lang="en-US" altLang="ar-EG" b="1" i="1">
                                          <a:latin typeface="Cambria Math" panose="02040503050406030204" pitchFamily="18" charset="0"/>
                                        </a:rPr>
                                        <m:t>𝟏</m:t>
                                      </m:r>
                                    </m:e>
                                    <m:e>
                                      <m:r>
                                        <a:rPr lang="en-US" altLang="ar-EG" b="1" i="1">
                                          <a:latin typeface="Cambria Math" panose="02040503050406030204" pitchFamily="18" charset="0"/>
                                        </a:rPr>
                                        <m:t>𝒏</m:t>
                                      </m:r>
                                      <m:r>
                                        <a:rPr lang="en-US" altLang="ar-EG" b="1" i="1">
                                          <a:latin typeface="Cambria Math" panose="02040503050406030204" pitchFamily="18" charset="0"/>
                                        </a:rPr>
                                        <m:t>=</m:t>
                                      </m:r>
                                      <m:r>
                                        <a:rPr lang="en-US" altLang="ar-EG" b="1" i="1">
                                          <a:latin typeface="Cambria Math" panose="02040503050406030204" pitchFamily="18" charset="0"/>
                                        </a:rPr>
                                        <m:t>𝟐</m:t>
                                      </m:r>
                                      <m:r>
                                        <a:rPr lang="en-US" altLang="ar-EG" b="1" i="1">
                                          <a:latin typeface="Cambria Math" panose="02040503050406030204" pitchFamily="18" charset="0"/>
                                        </a:rPr>
                                        <m:t>𝒌</m:t>
                                      </m:r>
                                      <m:r>
                                        <a:rPr lang="en-US" altLang="ar-EG" b="1" i="1">
                                          <a:latin typeface="Cambria Math" panose="02040503050406030204" pitchFamily="18" charset="0"/>
                                        </a:rPr>
                                        <m:t>+</m:t>
                                      </m:r>
                                      <m:r>
                                        <a:rPr lang="en-US" altLang="ar-EG" b="1" i="1">
                                          <a:latin typeface="Cambria Math" panose="02040503050406030204" pitchFamily="18" charset="0"/>
                                        </a:rPr>
                                        <m:t>𝟏</m:t>
                                      </m:r>
                                      <m:r>
                                        <a:rPr lang="en-US" altLang="ar-EG" b="1" i="1">
                                          <a:latin typeface="Cambria Math" panose="02040503050406030204" pitchFamily="18" charset="0"/>
                                        </a:rPr>
                                        <m:t> </m:t>
                                      </m:r>
                                      <m:r>
                                        <a:rPr lang="en-US" altLang="ar-EG" b="1" i="1">
                                          <a:latin typeface="Cambria Math" panose="02040503050406030204" pitchFamily="18" charset="0"/>
                                        </a:rPr>
                                        <m:t>𝒊𝒔</m:t>
                                      </m:r>
                                      <m:r>
                                        <a:rPr lang="en-US" altLang="ar-EG" b="1" i="1">
                                          <a:latin typeface="Cambria Math" panose="02040503050406030204" pitchFamily="18" charset="0"/>
                                        </a:rPr>
                                        <m:t> </m:t>
                                      </m:r>
                                      <m:r>
                                        <a:rPr lang="en-US" altLang="ar-EG" b="1" i="1">
                                          <a:latin typeface="Cambria Math" panose="02040503050406030204" pitchFamily="18" charset="0"/>
                                        </a:rPr>
                                        <m:t>𝒐𝒅𝒅</m:t>
                                      </m:r>
                                    </m:e>
                                  </m:mr>
                                </m:m>
                              </m:e>
                            </m:mr>
                            <m:mr>
                              <m:e>
                                <m:m>
                                  <m:mPr>
                                    <m:mcs>
                                      <m:mc>
                                        <m:mcPr>
                                          <m:count m:val="2"/>
                                          <m:mcJc m:val="center"/>
                                        </m:mcPr>
                                      </m:mc>
                                    </m:mcs>
                                    <m:ctrlPr>
                                      <a:rPr lang="en-GB" altLang="ar-EG" i="1">
                                        <a:latin typeface="Cambria Math" panose="02040503050406030204" pitchFamily="18" charset="0"/>
                                      </a:rPr>
                                    </m:ctrlPr>
                                  </m:mPr>
                                  <m:mr>
                                    <m:e>
                                      <m:r>
                                        <m:rPr>
                                          <m:brk m:alnAt="7"/>
                                        </m:rPr>
                                        <a:rPr lang="en-US" altLang="ar-EG" b="1" i="1">
                                          <a:latin typeface="Cambria Math" panose="02040503050406030204" pitchFamily="18" charset="0"/>
                                        </a:rPr>
                                        <m:t>𝑱</m:t>
                                      </m:r>
                                      <m:d>
                                        <m:dPr>
                                          <m:ctrlPr>
                                            <a:rPr lang="en-US" altLang="ar-EG" i="1">
                                              <a:latin typeface="Cambria Math" panose="02040503050406030204" pitchFamily="18" charset="0"/>
                                            </a:rPr>
                                          </m:ctrlPr>
                                        </m:dPr>
                                        <m:e>
                                          <m:r>
                                            <m:rPr>
                                              <m:brk m:alnAt="7"/>
                                            </m:rPr>
                                            <a:rPr lang="en-US" altLang="ar-EG" b="1" i="1">
                                              <a:latin typeface="Cambria Math" panose="02040503050406030204" pitchFamily="18" charset="0"/>
                                            </a:rPr>
                                            <m:t>𝟏</m:t>
                                          </m:r>
                                        </m:e>
                                      </m:d>
                                      <m:r>
                                        <m:rPr>
                                          <m:brk m:alnAt="7"/>
                                        </m:rPr>
                                        <a:rPr lang="en-US" altLang="ar-EG" b="1" i="1">
                                          <a:latin typeface="Cambria Math" panose="02040503050406030204" pitchFamily="18" charset="0"/>
                                        </a:rPr>
                                        <m:t>=</m:t>
                                      </m:r>
                                      <m:r>
                                        <a:rPr lang="en-US" altLang="ar-EG" b="1" i="1">
                                          <a:latin typeface="Cambria Math" panose="02040503050406030204" pitchFamily="18" charset="0"/>
                                        </a:rPr>
                                        <m:t>𝟏</m:t>
                                      </m:r>
                                      <m:r>
                                        <a:rPr lang="en-US" altLang="ar-EG" b="1" i="1">
                                          <a:latin typeface="Cambria Math" panose="02040503050406030204" pitchFamily="18" charset="0"/>
                                        </a:rPr>
                                        <m:t>                                                           </m:t>
                                      </m:r>
                                    </m:e>
                                    <m:e>
                                      <m:r>
                                        <a:rPr lang="en-US" altLang="ar-EG" b="1" i="1">
                                          <a:latin typeface="Cambria Math" panose="02040503050406030204" pitchFamily="18" charset="0"/>
                                        </a:rPr>
                                        <m:t>    </m:t>
                                      </m:r>
                                    </m:e>
                                  </m:mr>
                                  <m:mr>
                                    <m:e>
                                      <m:r>
                                        <a:rPr lang="en-US" altLang="ar-EG" b="1" i="1">
                                          <a:latin typeface="Cambria Math" panose="02040503050406030204" pitchFamily="18" charset="0"/>
                                        </a:rPr>
                                        <m:t>𝑱</m:t>
                                      </m:r>
                                      <m:d>
                                        <m:dPr>
                                          <m:ctrlPr>
                                            <a:rPr lang="en-US" altLang="ar-EG" i="1">
                                              <a:latin typeface="Cambria Math" panose="02040503050406030204" pitchFamily="18" charset="0"/>
                                            </a:rPr>
                                          </m:ctrlPr>
                                        </m:dPr>
                                        <m:e>
                                          <m:r>
                                            <a:rPr lang="en-US" altLang="ar-EG" b="1" i="1">
                                              <a:latin typeface="Cambria Math" panose="02040503050406030204" pitchFamily="18" charset="0"/>
                                            </a:rPr>
                                            <m:t>𝟐</m:t>
                                          </m:r>
                                        </m:e>
                                      </m:d>
                                      <m:r>
                                        <a:rPr lang="en-US" altLang="ar-EG" b="1" i="1">
                                          <a:latin typeface="Cambria Math" panose="02040503050406030204" pitchFamily="18" charset="0"/>
                                        </a:rPr>
                                        <m:t>=</m:t>
                                      </m:r>
                                      <m:r>
                                        <a:rPr lang="en-US" altLang="ar-EG" b="1" i="1">
                                          <a:latin typeface="Cambria Math" panose="02040503050406030204" pitchFamily="18" charset="0"/>
                                        </a:rPr>
                                        <m:t>𝟏</m:t>
                                      </m:r>
                                      <m:r>
                                        <a:rPr lang="en-US" altLang="ar-EG" b="1" i="1">
                                          <a:latin typeface="Cambria Math" panose="02040503050406030204" pitchFamily="18" charset="0"/>
                                        </a:rPr>
                                        <m:t>                                                           </m:t>
                                      </m:r>
                                    </m:e>
                                    <m:e/>
                                  </m:mr>
                                </m:m>
                              </m:e>
                            </m:mr>
                          </m:m>
                        </m:e>
                      </m:d>
                    </m:oMath>
                  </m:oMathPara>
                </a14:m>
                <a:endParaRPr lang="en-GB" altLang="ar-EG" baseline="0" dirty="0"/>
              </a:p>
              <a:p>
                <a:pPr marL="0" indent="0">
                  <a:buNone/>
                </a:pPr>
                <a:endParaRPr lang="en-GB" altLang="ar-EG" dirty="0"/>
              </a:p>
              <a:p>
                <a:pPr marL="0" indent="0">
                  <a:buNone/>
                </a:pPr>
                <a:endParaRPr lang="en-GB" altLang="ar-EG" baseline="0" dirty="0"/>
              </a:p>
            </p:txBody>
          </p:sp>
        </mc:Choice>
        <mc:Fallback xmlns="">
          <p:sp>
            <p:nvSpPr>
              <p:cNvPr id="6" name="Rectangle 3">
                <a:extLst>
                  <a:ext uri="{FF2B5EF4-FFF2-40B4-BE49-F238E27FC236}">
                    <a16:creationId xmlns:a16="http://schemas.microsoft.com/office/drawing/2014/main" id="{9A95E81F-AB52-EA88-76AC-4243EB2A07FC}"/>
                  </a:ext>
                </a:extLst>
              </p:cNvPr>
              <p:cNvSpPr txBox="1">
                <a:spLocks noRot="1" noChangeAspect="1" noMove="1" noResize="1" noEditPoints="1" noAdjustHandles="1" noChangeArrowheads="1" noChangeShapeType="1" noTextEdit="1"/>
              </p:cNvSpPr>
              <p:nvPr/>
            </p:nvSpPr>
            <p:spPr bwMode="auto">
              <a:xfrm>
                <a:off x="533400" y="1219200"/>
                <a:ext cx="8458200" cy="2209800"/>
              </a:xfrm>
              <a:prstGeom prst="rect">
                <a:avLst/>
              </a:prstGeom>
              <a:blipFill>
                <a:blip r:embed="rId3"/>
                <a:stretch>
                  <a:fillRect l="-577" t="-2479"/>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pic>
        <p:nvPicPr>
          <p:cNvPr id="4" name="Picture 3">
            <a:extLst>
              <a:ext uri="{FF2B5EF4-FFF2-40B4-BE49-F238E27FC236}">
                <a16:creationId xmlns:a16="http://schemas.microsoft.com/office/drawing/2014/main" id="{17B21890-F4C2-D1AC-B353-F2E275A58299}"/>
              </a:ext>
            </a:extLst>
          </p:cNvPr>
          <p:cNvPicPr>
            <a:picLocks noChangeAspect="1"/>
          </p:cNvPicPr>
          <p:nvPr/>
        </p:nvPicPr>
        <p:blipFill>
          <a:blip r:embed="rId4"/>
          <a:stretch>
            <a:fillRect/>
          </a:stretch>
        </p:blipFill>
        <p:spPr>
          <a:xfrm>
            <a:off x="609600" y="3508846"/>
            <a:ext cx="5257800" cy="1800008"/>
          </a:xfrm>
          <a:prstGeom prst="rect">
            <a:avLst/>
          </a:prstGeom>
        </p:spPr>
      </p:pic>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D0A12D16-0F56-95CB-B00C-55770902BA3D}"/>
                  </a:ext>
                </a:extLst>
              </p:cNvPr>
              <p:cNvSpPr txBox="1">
                <a:spLocks noChangeArrowheads="1"/>
              </p:cNvSpPr>
              <p:nvPr/>
            </p:nvSpPr>
            <p:spPr bwMode="auto">
              <a:xfrm>
                <a:off x="533400" y="5461254"/>
                <a:ext cx="8458200" cy="1015746"/>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14:m>
                  <m:oMath xmlns:m="http://schemas.openxmlformats.org/officeDocument/2006/math">
                    <m:r>
                      <a:rPr lang="en-US" dirty="0">
                        <a:latin typeface="Cambria Math" panose="02040503050406030204" pitchFamily="18" charset="0"/>
                      </a:rPr>
                      <m:t>𝐽</m:t>
                    </m:r>
                    <m:r>
                      <a:rPr lang="en-US" dirty="0">
                        <a:latin typeface="Cambria Math" panose="02040503050406030204" pitchFamily="18" charset="0"/>
                      </a:rPr>
                      <m:t>(</m:t>
                    </m:r>
                    <m:r>
                      <a:rPr lang="en-US" dirty="0">
                        <a:latin typeface="Cambria Math" panose="02040503050406030204" pitchFamily="18" charset="0"/>
                      </a:rPr>
                      <m:t>𝑛</m:t>
                    </m:r>
                    <m:r>
                      <a:rPr lang="en-US" dirty="0">
                        <a:latin typeface="Cambria Math" panose="02040503050406030204" pitchFamily="18" charset="0"/>
                      </a:rPr>
                      <m:t>)</m:t>
                    </m:r>
                  </m:oMath>
                </a14:m>
                <a:r>
                  <a:rPr lang="en-US" dirty="0"/>
                  <a:t> can also be computed using a 1-bit cyclic shift left of </a:t>
                </a:r>
                <a14:m>
                  <m:oMath xmlns:m="http://schemas.openxmlformats.org/officeDocument/2006/math">
                    <m:r>
                      <a:rPr lang="en-US" dirty="0">
                        <a:latin typeface="Cambria Math" panose="02040503050406030204" pitchFamily="18" charset="0"/>
                      </a:rPr>
                      <m:t>𝑛</m:t>
                    </m:r>
                  </m:oMath>
                </a14:m>
                <a:endParaRPr lang="en-US" dirty="0"/>
              </a:p>
              <a:p>
                <a:pPr marL="171450" indent="-171450">
                  <a:buFontTx/>
                  <a:buChar char="-"/>
                </a:pPr>
                <a:r>
                  <a:rPr lang="en-US" dirty="0"/>
                  <a:t>For example, </a:t>
                </a:r>
                <a14:m>
                  <m:oMath xmlns:m="http://schemas.openxmlformats.org/officeDocument/2006/math">
                    <m:r>
                      <a:rPr lang="en-US" dirty="0">
                        <a:latin typeface="Cambria Math" panose="02040503050406030204" pitchFamily="18" charset="0"/>
                      </a:rPr>
                      <m:t>𝐽</m:t>
                    </m:r>
                    <m:r>
                      <a:rPr lang="en-US" dirty="0">
                        <a:latin typeface="Cambria Math" panose="02040503050406030204" pitchFamily="18" charset="0"/>
                      </a:rPr>
                      <m:t>(</m:t>
                    </m:r>
                    <m:r>
                      <a:rPr lang="en-US" dirty="0">
                        <a:latin typeface="Cambria Math" panose="02040503050406030204" pitchFamily="18" charset="0"/>
                      </a:rPr>
                      <m:t>41</m:t>
                    </m:r>
                    <m:r>
                      <a:rPr lang="en-US" dirty="0">
                        <a:latin typeface="Cambria Math" panose="02040503050406030204" pitchFamily="18" charset="0"/>
                      </a:rPr>
                      <m:t>) = </m:t>
                    </m:r>
                    <m:r>
                      <a:rPr lang="en-US" dirty="0">
                        <a:latin typeface="Cambria Math" panose="02040503050406030204" pitchFamily="18" charset="0"/>
                      </a:rPr>
                      <m:t>𝐽</m:t>
                    </m:r>
                    <m:r>
                      <a:rPr lang="en-US" dirty="0">
                        <a:latin typeface="Cambria Math" panose="02040503050406030204" pitchFamily="18" charset="0"/>
                      </a:rPr>
                      <m:t>(</m:t>
                    </m:r>
                    <m:r>
                      <a:rPr lang="en-US" dirty="0">
                        <a:latin typeface="Cambria Math" panose="02040503050406030204" pitchFamily="18" charset="0"/>
                      </a:rPr>
                      <m:t>101001</m:t>
                    </m:r>
                    <m:r>
                      <a:rPr lang="en-US" dirty="0">
                        <a:latin typeface="Cambria Math" panose="02040503050406030204" pitchFamily="18" charset="0"/>
                      </a:rPr>
                      <m:t>) = </m:t>
                    </m:r>
                    <m:r>
                      <a:rPr lang="en-US" dirty="0">
                        <a:latin typeface="Cambria Math" panose="02040503050406030204" pitchFamily="18" charset="0"/>
                      </a:rPr>
                      <m:t>010011</m:t>
                    </m:r>
                    <m:r>
                      <a:rPr lang="en-US" dirty="0">
                        <a:latin typeface="Cambria Math" panose="02040503050406030204" pitchFamily="18" charset="0"/>
                      </a:rPr>
                      <m:t>= </m:t>
                    </m:r>
                    <m:r>
                      <a:rPr lang="en-US" dirty="0">
                        <a:latin typeface="Cambria Math" panose="02040503050406030204" pitchFamily="18" charset="0"/>
                      </a:rPr>
                      <m:t>19</m:t>
                    </m:r>
                  </m:oMath>
                </a14:m>
                <a:r>
                  <a:rPr lang="en-US" dirty="0"/>
                  <a:t>.</a:t>
                </a:r>
                <a:endParaRPr lang="en-GB" altLang="ar-EG" dirty="0"/>
              </a:p>
            </p:txBody>
          </p:sp>
        </mc:Choice>
        <mc:Fallback xmlns="">
          <p:sp>
            <p:nvSpPr>
              <p:cNvPr id="7" name="Rectangle 3">
                <a:extLst>
                  <a:ext uri="{FF2B5EF4-FFF2-40B4-BE49-F238E27FC236}">
                    <a16:creationId xmlns:a16="http://schemas.microsoft.com/office/drawing/2014/main" id="{D0A12D16-0F56-95CB-B00C-55770902BA3D}"/>
                  </a:ext>
                </a:extLst>
              </p:cNvPr>
              <p:cNvSpPr txBox="1">
                <a:spLocks noRot="1" noChangeAspect="1" noMove="1" noResize="1" noEditPoints="1" noAdjustHandles="1" noChangeArrowheads="1" noChangeShapeType="1" noTextEdit="1"/>
              </p:cNvSpPr>
              <p:nvPr/>
            </p:nvSpPr>
            <p:spPr bwMode="auto">
              <a:xfrm>
                <a:off x="533400" y="5461254"/>
                <a:ext cx="8458200" cy="1015746"/>
              </a:xfrm>
              <a:prstGeom prst="rect">
                <a:avLst/>
              </a:prstGeom>
              <a:blipFill>
                <a:blip r:embed="rId5"/>
                <a:stretch>
                  <a:fillRect l="-577" t="-5389" b="-479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428581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Variable-Size-Decrease Algorithms</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36</a:t>
            </a:fld>
            <a:endParaRPr lang="en-US" altLang="ar-EG" sz="1400">
              <a:latin typeface="Arial Narrow" panose="020B0606020202030204" pitchFamily="34" charset="0"/>
            </a:endParaRPr>
          </a:p>
        </p:txBody>
      </p:sp>
      <p:sp>
        <p:nvSpPr>
          <p:cNvPr id="6" name="Rectangle 3">
            <a:extLst>
              <a:ext uri="{FF2B5EF4-FFF2-40B4-BE49-F238E27FC236}">
                <a16:creationId xmlns:a16="http://schemas.microsoft.com/office/drawing/2014/main" id="{9A95E81F-AB52-EA88-76AC-4243EB2A07FC}"/>
              </a:ext>
            </a:extLst>
          </p:cNvPr>
          <p:cNvSpPr txBox="1">
            <a:spLocks noChangeArrowheads="1"/>
          </p:cNvSpPr>
          <p:nvPr/>
        </p:nvSpPr>
        <p:spPr bwMode="auto">
          <a:xfrm>
            <a:off x="533400" y="1219200"/>
            <a:ext cx="84582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US" altLang="ar-EG" dirty="0"/>
              <a:t>Euclid’s algorithm for computing the GCD</a:t>
            </a:r>
          </a:p>
          <a:p>
            <a:pPr marL="171450" indent="-171450">
              <a:buFontTx/>
              <a:buChar char="-"/>
            </a:pPr>
            <a:endParaRPr lang="en-US" altLang="ar-EG" baseline="0" dirty="0"/>
          </a:p>
          <a:p>
            <a:pPr marL="171450" indent="-171450">
              <a:buFontTx/>
              <a:buChar char="-"/>
            </a:pPr>
            <a:r>
              <a:rPr lang="en-GB" altLang="ar-EG" baseline="0" dirty="0"/>
              <a:t>Selection problem</a:t>
            </a:r>
          </a:p>
          <a:p>
            <a:pPr marL="171450" indent="-171450">
              <a:buFontTx/>
              <a:buChar char="-"/>
            </a:pPr>
            <a:endParaRPr lang="en-GB" altLang="ar-EG" dirty="0"/>
          </a:p>
          <a:p>
            <a:pPr marL="171450" indent="-171450">
              <a:buFontTx/>
              <a:buChar char="-"/>
            </a:pPr>
            <a:r>
              <a:rPr lang="en-GB" altLang="ar-EG" baseline="0" dirty="0"/>
              <a:t>Searching in a Binary Search Tree</a:t>
            </a:r>
          </a:p>
          <a:p>
            <a:pPr marL="0" indent="0">
              <a:buNone/>
            </a:pPr>
            <a:endParaRPr lang="en-GB" altLang="ar-EG" dirty="0"/>
          </a:p>
          <a:p>
            <a:pPr marL="0" indent="0">
              <a:buNone/>
            </a:pPr>
            <a:endParaRPr lang="en-GB" altLang="ar-EG" baseline="0" dirty="0"/>
          </a:p>
        </p:txBody>
      </p:sp>
    </p:spTree>
    <p:extLst>
      <p:ext uri="{BB962C8B-B14F-4D97-AF65-F5344CB8AC3E}">
        <p14:creationId xmlns:p14="http://schemas.microsoft.com/office/powerpoint/2010/main" val="708554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Selection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37</a:t>
            </a:fld>
            <a:endParaRPr lang="en-US" altLang="ar-EG" sz="1400">
              <a:latin typeface="Arial Narrow" panose="020B0606020202030204" pitchFamily="34" charset="0"/>
            </a:endParaRP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9A95E81F-AB52-EA88-76AC-4243EB2A07FC}"/>
                  </a:ext>
                </a:extLst>
              </p:cNvPr>
              <p:cNvSpPr txBox="1">
                <a:spLocks noChangeArrowheads="1"/>
              </p:cNvSpPr>
              <p:nvPr/>
            </p:nvSpPr>
            <p:spPr bwMode="auto">
              <a:xfrm>
                <a:off x="533400" y="1219200"/>
                <a:ext cx="8458200" cy="51816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US" altLang="ar-EG" dirty="0"/>
                  <a:t>Find the </a:t>
                </a:r>
                <a14:m>
                  <m:oMath xmlns:m="http://schemas.openxmlformats.org/officeDocument/2006/math">
                    <m:r>
                      <a:rPr lang="en-US" altLang="ar-EG" b="1" i="1" dirty="0" smtClean="0">
                        <a:latin typeface="Cambria Math" panose="02040503050406030204" pitchFamily="18" charset="0"/>
                      </a:rPr>
                      <m:t>𝒌𝒕𝒉</m:t>
                    </m:r>
                  </m:oMath>
                </a14:m>
                <a:r>
                  <a:rPr lang="en-US" altLang="ar-EG" dirty="0"/>
                  <a:t> smallest element in a list of 𝑛 numbers.</a:t>
                </a:r>
              </a:p>
              <a:p>
                <a:pPr marL="171450" indent="-171450">
                  <a:buFontTx/>
                  <a:buChar char="-"/>
                </a:pPr>
                <a:endParaRPr lang="en-US" altLang="ar-EG" baseline="0" dirty="0"/>
              </a:p>
              <a:p>
                <a:pPr marL="171450" indent="-171450">
                  <a:buFontTx/>
                  <a:buChar char="-"/>
                </a:pPr>
                <a:r>
                  <a:rPr lang="en-US" altLang="ar-EG" baseline="0" dirty="0"/>
                  <a:t>A special case is </a:t>
                </a:r>
                <a:r>
                  <a:rPr lang="en-US" altLang="ar-EG" dirty="0"/>
                  <a:t>finding the median where </a:t>
                </a:r>
                <a14:m>
                  <m:oMath xmlns:m="http://schemas.openxmlformats.org/officeDocument/2006/math">
                    <m:r>
                      <a:rPr lang="en-US" altLang="ar-EG" b="0" i="1" smtClean="0">
                        <a:latin typeface="Cambria Math" panose="02040503050406030204" pitchFamily="18" charset="0"/>
                      </a:rPr>
                      <m:t>𝑘</m:t>
                    </m:r>
                    <m:r>
                      <a:rPr lang="en-US" altLang="ar-EG" b="0" i="1" smtClean="0">
                        <a:latin typeface="Cambria Math" panose="02040503050406030204" pitchFamily="18" charset="0"/>
                      </a:rPr>
                      <m:t>=</m:t>
                    </m:r>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m:t>
                    </m:r>
                  </m:oMath>
                </a14:m>
                <a:r>
                  <a:rPr lang="en-US" altLang="ar-EG" baseline="0" dirty="0"/>
                  <a:t>.</a:t>
                </a:r>
              </a:p>
              <a:p>
                <a:pPr marL="171450" indent="-171450">
                  <a:buFontTx/>
                  <a:buChar char="-"/>
                </a:pPr>
                <a:endParaRPr lang="en-US" altLang="ar-EG" dirty="0"/>
              </a:p>
              <a:p>
                <a:pPr marL="171450" indent="-171450">
                  <a:buFontTx/>
                  <a:buChar char="-"/>
                </a:pPr>
                <a:r>
                  <a:rPr lang="en-US" altLang="ar-EG" baseline="0" dirty="0"/>
                  <a:t>One way to do so </a:t>
                </a:r>
                <a:r>
                  <a:rPr lang="en-US" altLang="ar-EG" dirty="0"/>
                  <a:t>is sorting the </a:t>
                </a:r>
                <a:r>
                  <a:rPr lang="en-US" altLang="ar-EG" baseline="0" dirty="0"/>
                  <a:t>list then selecting the 𝑘𝑡ℎ element. In the best case, </a:t>
                </a:r>
                <a:r>
                  <a:rPr lang="en-US" altLang="ar-EG" dirty="0"/>
                  <a:t>the algorithm’s efficiency is in </a:t>
                </a:r>
                <a14:m>
                  <m:oMath xmlns:m="http://schemas.openxmlformats.org/officeDocument/2006/math">
                    <m:r>
                      <a:rPr lang="en-US" altLang="ar-EG" b="1" i="1" dirty="0" smtClean="0">
                        <a:latin typeface="Cambria Math" panose="02040503050406030204" pitchFamily="18" charset="0"/>
                      </a:rPr>
                      <m:t>𝑶</m:t>
                    </m:r>
                    <m:r>
                      <a:rPr lang="en-US" altLang="ar-EG" b="1" i="1" dirty="0" smtClean="0">
                        <a:latin typeface="Cambria Math" panose="02040503050406030204" pitchFamily="18" charset="0"/>
                      </a:rPr>
                      <m:t>(</m:t>
                    </m:r>
                    <m:r>
                      <a:rPr lang="en-US" altLang="ar-EG" b="1" i="1" dirty="0" smtClean="0">
                        <a:latin typeface="Cambria Math" panose="02040503050406030204" pitchFamily="18" charset="0"/>
                      </a:rPr>
                      <m:t>𝒏</m:t>
                    </m:r>
                    <m:r>
                      <a:rPr lang="en-US" altLang="ar-EG" b="1" i="1" dirty="0" smtClean="0">
                        <a:latin typeface="Cambria Math" panose="02040503050406030204" pitchFamily="18" charset="0"/>
                      </a:rPr>
                      <m:t> </m:t>
                    </m:r>
                    <m:r>
                      <a:rPr lang="en-US" altLang="ar-EG" b="1" i="1" dirty="0" smtClean="0">
                        <a:latin typeface="Cambria Math" panose="02040503050406030204" pitchFamily="18" charset="0"/>
                      </a:rPr>
                      <m:t>𝒍𝒐𝒈</m:t>
                    </m:r>
                    <m:r>
                      <a:rPr lang="en-US" altLang="ar-EG" b="1" i="1" dirty="0" smtClean="0">
                        <a:latin typeface="Cambria Math" panose="02040503050406030204" pitchFamily="18" charset="0"/>
                      </a:rPr>
                      <m:t>⁡</m:t>
                    </m:r>
                    <m:r>
                      <a:rPr lang="en-US" altLang="ar-EG" b="1" i="1" dirty="0" smtClean="0">
                        <a:latin typeface="Cambria Math" panose="02040503050406030204" pitchFamily="18" charset="0"/>
                      </a:rPr>
                      <m:t>𝒏</m:t>
                    </m:r>
                    <m:r>
                      <a:rPr lang="en-US" altLang="ar-EG" b="1" i="1" dirty="0" smtClean="0">
                        <a:latin typeface="Cambria Math" panose="02040503050406030204" pitchFamily="18" charset="0"/>
                      </a:rPr>
                      <m:t>)</m:t>
                    </m:r>
                  </m:oMath>
                </a14:m>
                <a:r>
                  <a:rPr lang="en-US" altLang="ar-EG" dirty="0"/>
                  <a:t>.</a:t>
                </a:r>
                <a:endParaRPr lang="en-GB" altLang="ar-EG" baseline="0" dirty="0"/>
              </a:p>
            </p:txBody>
          </p:sp>
        </mc:Choice>
        <mc:Fallback xmlns="">
          <p:sp>
            <p:nvSpPr>
              <p:cNvPr id="6" name="Rectangle 3">
                <a:extLst>
                  <a:ext uri="{FF2B5EF4-FFF2-40B4-BE49-F238E27FC236}">
                    <a16:creationId xmlns:a16="http://schemas.microsoft.com/office/drawing/2014/main" id="{9A95E81F-AB52-EA88-76AC-4243EB2A07FC}"/>
                  </a:ext>
                </a:extLst>
              </p:cNvPr>
              <p:cNvSpPr txBox="1">
                <a:spLocks noRot="1" noChangeAspect="1" noMove="1" noResize="1" noEditPoints="1" noAdjustHandles="1" noChangeArrowheads="1" noChangeShapeType="1" noTextEdit="1"/>
              </p:cNvSpPr>
              <p:nvPr/>
            </p:nvSpPr>
            <p:spPr bwMode="auto">
              <a:xfrm>
                <a:off x="533400" y="1219200"/>
                <a:ext cx="8458200" cy="5181600"/>
              </a:xfrm>
              <a:prstGeom prst="rect">
                <a:avLst/>
              </a:prstGeom>
              <a:blipFill>
                <a:blip r:embed="rId3"/>
                <a:stretch>
                  <a:fillRect l="-577" t="-117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765100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Selection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38</a:t>
            </a:fld>
            <a:endParaRPr lang="en-US" altLang="ar-EG" sz="1400">
              <a:latin typeface="Arial Narrow" panose="020B0606020202030204" pitchFamily="34" charset="0"/>
            </a:endParaRPr>
          </a:p>
        </p:txBody>
      </p:sp>
      <p:sp>
        <p:nvSpPr>
          <p:cNvPr id="6" name="Rectangle 3">
            <a:extLst>
              <a:ext uri="{FF2B5EF4-FFF2-40B4-BE49-F238E27FC236}">
                <a16:creationId xmlns:a16="http://schemas.microsoft.com/office/drawing/2014/main" id="{9A95E81F-AB52-EA88-76AC-4243EB2A07FC}"/>
              </a:ext>
            </a:extLst>
          </p:cNvPr>
          <p:cNvSpPr txBox="1">
            <a:spLocks noChangeArrowheads="1"/>
          </p:cNvSpPr>
          <p:nvPr/>
        </p:nvSpPr>
        <p:spPr bwMode="auto">
          <a:xfrm>
            <a:off x="533400" y="1219200"/>
            <a:ext cx="8458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US" altLang="ar-EG" dirty="0"/>
              <a:t>Another way is to take advantage of the idea of partitioning.</a:t>
            </a:r>
            <a:endParaRPr lang="en-GB" altLang="ar-EG" baseline="0" dirty="0"/>
          </a:p>
        </p:txBody>
      </p:sp>
      <p:pic>
        <p:nvPicPr>
          <p:cNvPr id="3" name="Picture 2">
            <a:extLst>
              <a:ext uri="{FF2B5EF4-FFF2-40B4-BE49-F238E27FC236}">
                <a16:creationId xmlns:a16="http://schemas.microsoft.com/office/drawing/2014/main" id="{AE570F1B-7C0B-0338-055A-4A5645C20699}"/>
              </a:ext>
            </a:extLst>
          </p:cNvPr>
          <p:cNvPicPr>
            <a:picLocks noChangeAspect="1"/>
          </p:cNvPicPr>
          <p:nvPr/>
        </p:nvPicPr>
        <p:blipFill>
          <a:blip r:embed="rId3"/>
          <a:stretch>
            <a:fillRect/>
          </a:stretch>
        </p:blipFill>
        <p:spPr>
          <a:xfrm>
            <a:off x="482252" y="1752600"/>
            <a:ext cx="8610600" cy="453490"/>
          </a:xfrm>
          <a:prstGeom prst="rect">
            <a:avLst/>
          </a:prstGeom>
        </p:spPr>
      </p:pic>
      <p:sp>
        <p:nvSpPr>
          <p:cNvPr id="2" name="Rectangle 3">
            <a:extLst>
              <a:ext uri="{FF2B5EF4-FFF2-40B4-BE49-F238E27FC236}">
                <a16:creationId xmlns:a16="http://schemas.microsoft.com/office/drawing/2014/main" id="{69D9504E-610F-3F71-BB85-E81B700EA43C}"/>
              </a:ext>
            </a:extLst>
          </p:cNvPr>
          <p:cNvSpPr txBox="1">
            <a:spLocks noChangeArrowheads="1"/>
          </p:cNvSpPr>
          <p:nvPr/>
        </p:nvSpPr>
        <p:spPr bwMode="auto">
          <a:xfrm>
            <a:off x="533400" y="2362200"/>
            <a:ext cx="8458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US" altLang="ar-EG" dirty="0" err="1"/>
              <a:t>Lomuto</a:t>
            </a:r>
            <a:r>
              <a:rPr lang="en-US" altLang="ar-EG" dirty="0"/>
              <a:t> partitioning</a:t>
            </a:r>
            <a:endParaRPr lang="en-GB" altLang="ar-EG" baseline="0" dirty="0"/>
          </a:p>
        </p:txBody>
      </p:sp>
      <p:pic>
        <p:nvPicPr>
          <p:cNvPr id="8" name="Picture 7">
            <a:extLst>
              <a:ext uri="{FF2B5EF4-FFF2-40B4-BE49-F238E27FC236}">
                <a16:creationId xmlns:a16="http://schemas.microsoft.com/office/drawing/2014/main" id="{BFB10CE8-7E96-B5E0-B17F-598BF89045D8}"/>
              </a:ext>
            </a:extLst>
          </p:cNvPr>
          <p:cNvPicPr>
            <a:picLocks noChangeAspect="1"/>
          </p:cNvPicPr>
          <p:nvPr/>
        </p:nvPicPr>
        <p:blipFill>
          <a:blip r:embed="rId4"/>
          <a:stretch>
            <a:fillRect/>
          </a:stretch>
        </p:blipFill>
        <p:spPr>
          <a:xfrm>
            <a:off x="1676400" y="2815690"/>
            <a:ext cx="6073054" cy="3585110"/>
          </a:xfrm>
          <a:prstGeom prst="rect">
            <a:avLst/>
          </a:prstGeom>
        </p:spPr>
      </p:pic>
    </p:spTree>
    <p:extLst>
      <p:ext uri="{BB962C8B-B14F-4D97-AF65-F5344CB8AC3E}">
        <p14:creationId xmlns:p14="http://schemas.microsoft.com/office/powerpoint/2010/main" val="879073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Selection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39</a:t>
            </a:fld>
            <a:endParaRPr lang="en-US" altLang="ar-EG" sz="1400">
              <a:latin typeface="Arial Narrow" panose="020B0606020202030204" pitchFamily="34" charset="0"/>
            </a:endParaRPr>
          </a:p>
        </p:txBody>
      </p:sp>
      <p:pic>
        <p:nvPicPr>
          <p:cNvPr id="9" name="Picture 8">
            <a:extLst>
              <a:ext uri="{FF2B5EF4-FFF2-40B4-BE49-F238E27FC236}">
                <a16:creationId xmlns:a16="http://schemas.microsoft.com/office/drawing/2014/main" id="{1D994CD5-0E65-5077-668A-3ABB744D126B}"/>
              </a:ext>
            </a:extLst>
          </p:cNvPr>
          <p:cNvPicPr>
            <a:picLocks noChangeAspect="1"/>
          </p:cNvPicPr>
          <p:nvPr/>
        </p:nvPicPr>
        <p:blipFill>
          <a:blip r:embed="rId3"/>
          <a:stretch>
            <a:fillRect/>
          </a:stretch>
        </p:blipFill>
        <p:spPr>
          <a:xfrm>
            <a:off x="571499" y="1314450"/>
            <a:ext cx="8448235" cy="3867150"/>
          </a:xfrm>
          <a:prstGeom prst="rect">
            <a:avLst/>
          </a:prstGeom>
        </p:spPr>
      </p:pic>
    </p:spTree>
    <p:extLst>
      <p:ext uri="{BB962C8B-B14F-4D97-AF65-F5344CB8AC3E}">
        <p14:creationId xmlns:p14="http://schemas.microsoft.com/office/powerpoint/2010/main" val="1133459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1066800"/>
          </a:xfrm>
        </p:spPr>
        <p:txBody>
          <a:bodyPr/>
          <a:lstStyle/>
          <a:p>
            <a:pPr>
              <a:defRPr/>
            </a:pPr>
            <a:r>
              <a:rPr lang="en-US" altLang="ar-EG" dirty="0"/>
              <a:t>The decrease-by-a-constant factor variation</a:t>
            </a:r>
          </a:p>
        </p:txBody>
      </p:sp>
      <mc:AlternateContent xmlns:mc="http://schemas.openxmlformats.org/markup-compatibility/2006" xmlns:a14="http://schemas.microsoft.com/office/drawing/2010/main">
        <mc:Choice Requires="a14">
          <p:sp>
            <p:nvSpPr>
              <p:cNvPr id="316419" name="Rectangle 3">
                <a:extLst>
                  <a:ext uri="{FF2B5EF4-FFF2-40B4-BE49-F238E27FC236}">
                    <a16:creationId xmlns:a16="http://schemas.microsoft.com/office/drawing/2014/main" id="{4CDE5266-3BB4-01E5-1CE5-97844E27D4CA}"/>
                  </a:ext>
                </a:extLst>
              </p:cNvPr>
              <p:cNvSpPr>
                <a:spLocks noGrp="1" noChangeArrowheads="1"/>
              </p:cNvSpPr>
              <p:nvPr>
                <p:ph idx="1"/>
              </p:nvPr>
            </p:nvSpPr>
            <p:spPr>
              <a:xfrm>
                <a:off x="609600" y="1190625"/>
                <a:ext cx="8305800" cy="4905375"/>
              </a:xfrm>
            </p:spPr>
            <p:txBody>
              <a:bodyPr/>
              <a:lstStyle/>
              <a:p>
                <a:pPr marL="457200" indent="-457200">
                  <a:defRPr/>
                </a:pPr>
                <a:r>
                  <a:rPr lang="en-GB" altLang="ar-EG" dirty="0"/>
                  <a:t>It suggests reducing a problem instance by the same constant factor on each iteration of the algorithm.</a:t>
                </a:r>
              </a:p>
              <a:p>
                <a:pPr marL="457200" indent="-457200">
                  <a:defRPr/>
                </a:pPr>
                <a:endParaRPr lang="en-GB" altLang="ar-EG" dirty="0"/>
              </a:p>
              <a:p>
                <a:pPr marL="457200" indent="-457200">
                  <a:defRPr/>
                </a:pPr>
                <a:r>
                  <a:rPr lang="en-GB" altLang="ar-EG" dirty="0"/>
                  <a:t>Revisiting the exponentiation problem.</a:t>
                </a:r>
                <a:endParaRPr lang="en-US" altLang="ar-EG" dirty="0"/>
              </a:p>
              <a:p>
                <a:pPr marL="457200" indent="-457200">
                  <a:defRPr/>
                </a:pPr>
                <a:endParaRPr lang="en-US" altLang="ar-EG" dirty="0"/>
              </a:p>
              <a:p>
                <a:pPr marL="457200" indent="-457200">
                  <a:defRPr/>
                </a:pPr>
                <a:endParaRPr lang="en-US" altLang="ar-EG" dirty="0"/>
              </a:p>
              <a:p>
                <a:pPr marL="457200" indent="-457200">
                  <a:defRPr/>
                </a:pPr>
                <a:endParaRPr lang="en-US" altLang="ar-EG" dirty="0"/>
              </a:p>
              <a:p>
                <a:pPr marL="457200" indent="-457200">
                  <a:defRPr/>
                </a:pPr>
                <a:endParaRPr lang="en-US" altLang="ar-EG" dirty="0"/>
              </a:p>
              <a:p>
                <a:pPr marL="457200" indent="-457200">
                  <a:defRPr/>
                </a:pPr>
                <a:r>
                  <a:rPr lang="en-GB" altLang="ar-EG" dirty="0"/>
                  <a:t>The algorithm’s efficiency is in </a:t>
                </a:r>
                <a14:m>
                  <m:oMath xmlns:m="http://schemas.openxmlformats.org/officeDocument/2006/math">
                    <m:r>
                      <a:rPr lang="en-GB" altLang="ar-EG" b="1" i="1" dirty="0" smtClean="0">
                        <a:latin typeface="Cambria Math" panose="02040503050406030204" pitchFamily="18" charset="0"/>
                        <a:ea typeface="Cambria Math" panose="02040503050406030204" pitchFamily="18" charset="0"/>
                      </a:rPr>
                      <m:t>𝜽</m:t>
                    </m:r>
                    <m:r>
                      <a:rPr lang="en-GB" altLang="ar-EG" b="1" i="1" dirty="0" smtClean="0">
                        <a:latin typeface="Cambria Math" panose="02040503050406030204" pitchFamily="18" charset="0"/>
                      </a:rPr>
                      <m:t>(</m:t>
                    </m:r>
                    <m:r>
                      <a:rPr lang="en-GB" altLang="ar-EG" b="1" i="1" dirty="0" smtClean="0">
                        <a:latin typeface="Cambria Math" panose="02040503050406030204" pitchFamily="18" charset="0"/>
                      </a:rPr>
                      <m:t>𝒍𝒐𝒈</m:t>
                    </m:r>
                    <m:r>
                      <a:rPr lang="en-GB" altLang="ar-EG" b="1" i="1" dirty="0" smtClean="0">
                        <a:latin typeface="Cambria Math" panose="02040503050406030204" pitchFamily="18" charset="0"/>
                      </a:rPr>
                      <m:t> </m:t>
                    </m:r>
                    <m:r>
                      <a:rPr lang="en-GB" altLang="ar-EG" b="1" i="1" dirty="0" smtClean="0">
                        <a:latin typeface="Cambria Math" panose="02040503050406030204" pitchFamily="18" charset="0"/>
                      </a:rPr>
                      <m:t>𝒏</m:t>
                    </m:r>
                    <m:r>
                      <a:rPr lang="en-GB" altLang="ar-EG" b="1" i="1" dirty="0" smtClean="0">
                        <a:latin typeface="Cambria Math" panose="02040503050406030204" pitchFamily="18" charset="0"/>
                      </a:rPr>
                      <m:t>)</m:t>
                    </m:r>
                  </m:oMath>
                </a14:m>
                <a:r>
                  <a:rPr lang="en-GB" altLang="ar-EG" dirty="0"/>
                  <a:t>.</a:t>
                </a:r>
                <a:endParaRPr lang="en-US" altLang="ar-EG" dirty="0"/>
              </a:p>
            </p:txBody>
          </p:sp>
        </mc:Choice>
        <mc:Fallback xmlns="">
          <p:sp>
            <p:nvSpPr>
              <p:cNvPr id="316419" name="Rectangle 3">
                <a:extLst>
                  <a:ext uri="{FF2B5EF4-FFF2-40B4-BE49-F238E27FC236}">
                    <a16:creationId xmlns:a16="http://schemas.microsoft.com/office/drawing/2014/main" id="{4CDE5266-3BB4-01E5-1CE5-97844E27D4CA}"/>
                  </a:ext>
                </a:extLst>
              </p:cNvPr>
              <p:cNvSpPr>
                <a:spLocks noGrp="1" noRot="1" noChangeAspect="1" noMove="1" noResize="1" noEditPoints="1" noAdjustHandles="1" noChangeArrowheads="1" noChangeShapeType="1" noTextEdit="1"/>
              </p:cNvSpPr>
              <p:nvPr>
                <p:ph idx="1"/>
              </p:nvPr>
            </p:nvSpPr>
            <p:spPr>
              <a:xfrm>
                <a:off x="609600" y="1190625"/>
                <a:ext cx="8305800" cy="4905375"/>
              </a:xfrm>
              <a:blipFill>
                <a:blip r:embed="rId4"/>
                <a:stretch>
                  <a:fillRect l="-880" t="-1118"/>
                </a:stretch>
              </a:blipFill>
            </p:spPr>
            <p:txBody>
              <a:bodyPr/>
              <a:lstStyle/>
              <a:p>
                <a:r>
                  <a:rPr lang="en-GB">
                    <a:noFill/>
                  </a:rPr>
                  <a:t> </a:t>
                </a:r>
              </a:p>
            </p:txBody>
          </p:sp>
        </mc:Fallback>
      </mc:AlternateContent>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4</a:t>
            </a:fld>
            <a:endParaRPr lang="en-US" altLang="ar-EG" sz="1400">
              <a:latin typeface="Arial Narrow" panose="020B0606020202030204" pitchFamily="34" charset="0"/>
            </a:endParaRPr>
          </a:p>
        </p:txBody>
      </p:sp>
      <p:pic>
        <p:nvPicPr>
          <p:cNvPr id="3" name="Picture 2">
            <a:extLst>
              <a:ext uri="{FF2B5EF4-FFF2-40B4-BE49-F238E27FC236}">
                <a16:creationId xmlns:a16="http://schemas.microsoft.com/office/drawing/2014/main" id="{EDAE80C8-A3F1-71AC-C223-C8B42F9BEFF6}"/>
              </a:ext>
            </a:extLst>
          </p:cNvPr>
          <p:cNvPicPr>
            <a:picLocks noChangeAspect="1"/>
          </p:cNvPicPr>
          <p:nvPr/>
        </p:nvPicPr>
        <p:blipFill>
          <a:blip r:embed="rId5"/>
          <a:stretch>
            <a:fillRect/>
          </a:stretch>
        </p:blipFill>
        <p:spPr>
          <a:xfrm>
            <a:off x="1143000" y="3181350"/>
            <a:ext cx="7339887" cy="1162050"/>
          </a:xfrm>
          <a:prstGeom prst="rect">
            <a:avLst/>
          </a:prstGeom>
        </p:spPr>
      </p:pic>
    </p:spTree>
    <p:extLst>
      <p:ext uri="{BB962C8B-B14F-4D97-AF65-F5344CB8AC3E}">
        <p14:creationId xmlns:p14="http://schemas.microsoft.com/office/powerpoint/2010/main" val="631194825"/>
      </p:ext>
    </p:extLst>
  </p:cSld>
  <p:clrMapOvr>
    <a:overrideClrMapping bg1="dk2" tx1="lt1" bg2="dk1"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Selection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40</a:t>
            </a:fld>
            <a:endParaRPr lang="en-US" altLang="ar-EG" sz="1400">
              <a:latin typeface="Arial Narrow" panose="020B0606020202030204" pitchFamily="34" charset="0"/>
            </a:endParaRPr>
          </a:p>
        </p:txBody>
      </p:sp>
      <p:pic>
        <p:nvPicPr>
          <p:cNvPr id="3" name="Picture 2">
            <a:extLst>
              <a:ext uri="{FF2B5EF4-FFF2-40B4-BE49-F238E27FC236}">
                <a16:creationId xmlns:a16="http://schemas.microsoft.com/office/drawing/2014/main" id="{8E5E378D-EC1E-4FBA-9A27-537E06C819CC}"/>
              </a:ext>
            </a:extLst>
          </p:cNvPr>
          <p:cNvPicPr>
            <a:picLocks noChangeAspect="1"/>
          </p:cNvPicPr>
          <p:nvPr/>
        </p:nvPicPr>
        <p:blipFill>
          <a:blip r:embed="rId3"/>
          <a:stretch>
            <a:fillRect/>
          </a:stretch>
        </p:blipFill>
        <p:spPr>
          <a:xfrm>
            <a:off x="588224" y="1371600"/>
            <a:ext cx="8403376" cy="3124200"/>
          </a:xfrm>
          <a:prstGeom prst="rect">
            <a:avLst/>
          </a:prstGeom>
        </p:spPr>
      </p:pic>
    </p:spTree>
    <p:extLst>
      <p:ext uri="{BB962C8B-B14F-4D97-AF65-F5344CB8AC3E}">
        <p14:creationId xmlns:p14="http://schemas.microsoft.com/office/powerpoint/2010/main" val="387066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Selection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41</a:t>
            </a:fld>
            <a:endParaRPr lang="en-US" altLang="ar-EG" sz="1400">
              <a:latin typeface="Arial Narrow" panose="020B0606020202030204" pitchFamily="34" charset="0"/>
            </a:endParaRPr>
          </a:p>
        </p:txBody>
      </p:sp>
      <p:sp>
        <p:nvSpPr>
          <p:cNvPr id="2" name="Rectangle 3">
            <a:extLst>
              <a:ext uri="{FF2B5EF4-FFF2-40B4-BE49-F238E27FC236}">
                <a16:creationId xmlns:a16="http://schemas.microsoft.com/office/drawing/2014/main" id="{9BA7F4CF-38E3-E0BA-ABAB-5144B062C41E}"/>
              </a:ext>
            </a:extLst>
          </p:cNvPr>
          <p:cNvSpPr txBox="1">
            <a:spLocks noChangeArrowheads="1"/>
          </p:cNvSpPr>
          <p:nvPr/>
        </p:nvSpPr>
        <p:spPr bwMode="auto">
          <a:xfrm>
            <a:off x="533400" y="1219200"/>
            <a:ext cx="8458200" cy="809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GB" altLang="ar-EG" dirty="0"/>
              <a:t>EXAMPLE. Find the median of the following numbers: 4, 1, 10, 8, 7, 12, 9, 2, 15.</a:t>
            </a:r>
            <a:endParaRPr lang="en-GB" altLang="ar-EG" baseline="0" dirty="0"/>
          </a:p>
        </p:txBody>
      </p:sp>
      <p:pic>
        <p:nvPicPr>
          <p:cNvPr id="5" name="Picture 4">
            <a:extLst>
              <a:ext uri="{FF2B5EF4-FFF2-40B4-BE49-F238E27FC236}">
                <a16:creationId xmlns:a16="http://schemas.microsoft.com/office/drawing/2014/main" id="{888AA559-CAE8-F819-D1C9-661A286C353E}"/>
              </a:ext>
            </a:extLst>
          </p:cNvPr>
          <p:cNvPicPr>
            <a:picLocks noChangeAspect="1"/>
          </p:cNvPicPr>
          <p:nvPr/>
        </p:nvPicPr>
        <p:blipFill>
          <a:blip r:embed="rId3"/>
          <a:stretch>
            <a:fillRect/>
          </a:stretch>
        </p:blipFill>
        <p:spPr>
          <a:xfrm>
            <a:off x="1752600" y="2095499"/>
            <a:ext cx="5715000" cy="4296679"/>
          </a:xfrm>
          <a:prstGeom prst="rect">
            <a:avLst/>
          </a:prstGeom>
        </p:spPr>
      </p:pic>
    </p:spTree>
    <p:extLst>
      <p:ext uri="{BB962C8B-B14F-4D97-AF65-F5344CB8AC3E}">
        <p14:creationId xmlns:p14="http://schemas.microsoft.com/office/powerpoint/2010/main" val="3371459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Selection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42</a:t>
            </a:fld>
            <a:endParaRPr lang="en-US" altLang="ar-EG" sz="1400">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9BA7F4CF-38E3-E0BA-ABAB-5144B062C41E}"/>
                  </a:ext>
                </a:extLst>
              </p:cNvPr>
              <p:cNvSpPr txBox="1">
                <a:spLocks noChangeArrowheads="1"/>
              </p:cNvSpPr>
              <p:nvPr/>
            </p:nvSpPr>
            <p:spPr bwMode="auto">
              <a:xfrm>
                <a:off x="533400" y="1219200"/>
                <a:ext cx="8458200" cy="4572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14:m>
                  <m:oMath xmlns:m="http://schemas.openxmlformats.org/officeDocument/2006/math">
                    <m:r>
                      <a:rPr lang="en-GB" altLang="ar-EG" b="1" i="1" dirty="0" smtClean="0">
                        <a:latin typeface="Cambria Math" panose="02040503050406030204" pitchFamily="18" charset="0"/>
                      </a:rPr>
                      <m:t>𝒔</m:t>
                    </m:r>
                    <m:r>
                      <a:rPr lang="en-GB" altLang="ar-EG" b="1" i="1" dirty="0" smtClean="0">
                        <a:latin typeface="Cambria Math" panose="02040503050406030204" pitchFamily="18" charset="0"/>
                        <a:ea typeface="Cambria Math" panose="02040503050406030204" pitchFamily="18" charset="0"/>
                      </a:rPr>
                      <m:t>≤</m:t>
                    </m:r>
                    <m:r>
                      <a:rPr lang="en-GB" altLang="ar-EG" b="1" i="1" dirty="0" smtClean="0">
                        <a:latin typeface="Cambria Math" panose="02040503050406030204" pitchFamily="18" charset="0"/>
                      </a:rPr>
                      <m:t>𝒌</m:t>
                    </m:r>
                    <m:r>
                      <a:rPr lang="en-GB" altLang="ar-EG" b="1" i="1" dirty="0" smtClean="0">
                        <a:latin typeface="Cambria Math" panose="02040503050406030204" pitchFamily="18" charset="0"/>
                      </a:rPr>
                      <m:t> − </m:t>
                    </m:r>
                    <m:r>
                      <a:rPr lang="en-GB" altLang="ar-EG" b="1" i="1" dirty="0" smtClean="0">
                        <a:latin typeface="Cambria Math" panose="02040503050406030204" pitchFamily="18" charset="0"/>
                      </a:rPr>
                      <m:t>𝟏</m:t>
                    </m:r>
                  </m:oMath>
                </a14:m>
                <a:r>
                  <a:rPr lang="en-GB" altLang="ar-EG" dirty="0"/>
                  <a:t>, then proceed with the right part of the array</a:t>
                </a:r>
                <a:endParaRPr lang="en-GB" altLang="ar-EG" baseline="0" dirty="0"/>
              </a:p>
            </p:txBody>
          </p:sp>
        </mc:Choice>
        <mc:Fallback xmlns="">
          <p:sp>
            <p:nvSpPr>
              <p:cNvPr id="2" name="Rectangle 3">
                <a:extLst>
                  <a:ext uri="{FF2B5EF4-FFF2-40B4-BE49-F238E27FC236}">
                    <a16:creationId xmlns:a16="http://schemas.microsoft.com/office/drawing/2014/main" id="{9BA7F4CF-38E3-E0BA-ABAB-5144B062C41E}"/>
                  </a:ext>
                </a:extLst>
              </p:cNvPr>
              <p:cNvSpPr txBox="1">
                <a:spLocks noRot="1" noChangeAspect="1" noMove="1" noResize="1" noEditPoints="1" noAdjustHandles="1" noChangeArrowheads="1" noChangeShapeType="1" noTextEdit="1"/>
              </p:cNvSpPr>
              <p:nvPr/>
            </p:nvSpPr>
            <p:spPr bwMode="auto">
              <a:xfrm>
                <a:off x="533400" y="1219200"/>
                <a:ext cx="8458200" cy="457200"/>
              </a:xfrm>
              <a:prstGeom prst="rect">
                <a:avLst/>
              </a:prstGeom>
              <a:blipFill>
                <a:blip r:embed="rId3"/>
                <a:stretch>
                  <a:fillRect l="-649" t="-12000" b="-373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pic>
        <p:nvPicPr>
          <p:cNvPr id="4" name="Picture 3">
            <a:extLst>
              <a:ext uri="{FF2B5EF4-FFF2-40B4-BE49-F238E27FC236}">
                <a16:creationId xmlns:a16="http://schemas.microsoft.com/office/drawing/2014/main" id="{4842DFE7-A52E-57B7-AEFD-DCDEA167EF8C}"/>
              </a:ext>
            </a:extLst>
          </p:cNvPr>
          <p:cNvPicPr>
            <a:picLocks noChangeAspect="1"/>
          </p:cNvPicPr>
          <p:nvPr/>
        </p:nvPicPr>
        <p:blipFill>
          <a:blip r:embed="rId4"/>
          <a:stretch>
            <a:fillRect/>
          </a:stretch>
        </p:blipFill>
        <p:spPr>
          <a:xfrm>
            <a:off x="1224719" y="1800225"/>
            <a:ext cx="6547681" cy="3381375"/>
          </a:xfrm>
          <a:prstGeom prst="rect">
            <a:avLst/>
          </a:prstGeom>
        </p:spPr>
      </p:pic>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00D5AFEF-8269-494F-3311-1010B8FD89F4}"/>
                  </a:ext>
                </a:extLst>
              </p:cNvPr>
              <p:cNvSpPr txBox="1">
                <a:spLocks noChangeArrowheads="1"/>
              </p:cNvSpPr>
              <p:nvPr/>
            </p:nvSpPr>
            <p:spPr bwMode="auto">
              <a:xfrm>
                <a:off x="533400" y="5334000"/>
                <a:ext cx="8458200" cy="4572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14:m>
                  <m:oMath xmlns:m="http://schemas.openxmlformats.org/officeDocument/2006/math">
                    <m:r>
                      <a:rPr lang="en-GB" altLang="ar-EG" b="1" i="1" dirty="0" smtClean="0">
                        <a:latin typeface="Cambria Math" panose="02040503050406030204" pitchFamily="18" charset="0"/>
                      </a:rPr>
                      <m:t>𝒔</m:t>
                    </m:r>
                    <m:r>
                      <a:rPr lang="en-US" altLang="ar-EG" b="1" i="1" dirty="0" smtClean="0">
                        <a:latin typeface="Cambria Math" panose="02040503050406030204" pitchFamily="18" charset="0"/>
                        <a:ea typeface="Cambria Math" panose="02040503050406030204" pitchFamily="18" charset="0"/>
                      </a:rPr>
                      <m:t>=</m:t>
                    </m:r>
                    <m:r>
                      <a:rPr lang="en-GB" altLang="ar-EG" b="1" i="1" dirty="0" smtClean="0">
                        <a:latin typeface="Cambria Math" panose="02040503050406030204" pitchFamily="18" charset="0"/>
                      </a:rPr>
                      <m:t>𝒌</m:t>
                    </m:r>
                    <m:r>
                      <a:rPr lang="en-GB" altLang="ar-EG" b="1" i="1" dirty="0" smtClean="0">
                        <a:latin typeface="Cambria Math" panose="02040503050406030204" pitchFamily="18" charset="0"/>
                      </a:rPr>
                      <m:t> − </m:t>
                    </m:r>
                    <m:r>
                      <a:rPr lang="en-GB" altLang="ar-EG" b="1" i="1" dirty="0" smtClean="0">
                        <a:latin typeface="Cambria Math" panose="02040503050406030204" pitchFamily="18" charset="0"/>
                      </a:rPr>
                      <m:t>𝟏</m:t>
                    </m:r>
                  </m:oMath>
                </a14:m>
                <a:r>
                  <a:rPr lang="en-GB" altLang="ar-EG" dirty="0"/>
                  <a:t>, then stop. The median is 8</a:t>
                </a:r>
                <a:endParaRPr lang="en-GB" altLang="ar-EG" baseline="0" dirty="0"/>
              </a:p>
            </p:txBody>
          </p:sp>
        </mc:Choice>
        <mc:Fallback xmlns="">
          <p:sp>
            <p:nvSpPr>
              <p:cNvPr id="6" name="Rectangle 3">
                <a:extLst>
                  <a:ext uri="{FF2B5EF4-FFF2-40B4-BE49-F238E27FC236}">
                    <a16:creationId xmlns:a16="http://schemas.microsoft.com/office/drawing/2014/main" id="{00D5AFEF-8269-494F-3311-1010B8FD89F4}"/>
                  </a:ext>
                </a:extLst>
              </p:cNvPr>
              <p:cNvSpPr txBox="1">
                <a:spLocks noRot="1" noChangeAspect="1" noMove="1" noResize="1" noEditPoints="1" noAdjustHandles="1" noChangeArrowheads="1" noChangeShapeType="1" noTextEdit="1"/>
              </p:cNvSpPr>
              <p:nvPr/>
            </p:nvSpPr>
            <p:spPr bwMode="auto">
              <a:xfrm>
                <a:off x="533400" y="5334000"/>
                <a:ext cx="8458200" cy="457200"/>
              </a:xfrm>
              <a:prstGeom prst="rect">
                <a:avLst/>
              </a:prstGeom>
              <a:blipFill>
                <a:blip r:embed="rId5"/>
                <a:stretch>
                  <a:fillRect l="-649" t="-12000" b="-3733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1149939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Selection problem</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43</a:t>
            </a:fld>
            <a:endParaRPr lang="en-US" altLang="ar-EG" sz="1400">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9BA7F4CF-38E3-E0BA-ABAB-5144B062C41E}"/>
                  </a:ext>
                </a:extLst>
              </p:cNvPr>
              <p:cNvSpPr txBox="1">
                <a:spLocks noChangeArrowheads="1"/>
              </p:cNvSpPr>
              <p:nvPr/>
            </p:nvSpPr>
            <p:spPr bwMode="auto">
              <a:xfrm>
                <a:off x="533400" y="1219200"/>
                <a:ext cx="8458200" cy="51816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GB" altLang="ar-EG" dirty="0"/>
                  <a:t>How efficient is </a:t>
                </a:r>
                <a:r>
                  <a:rPr lang="en-GB" altLang="ar-EG" dirty="0" err="1"/>
                  <a:t>quickselect</a:t>
                </a:r>
                <a:r>
                  <a:rPr lang="en-GB" altLang="ar-EG" dirty="0"/>
                  <a:t>? </a:t>
                </a:r>
              </a:p>
              <a:p>
                <a:pPr marL="171450" indent="-171450">
                  <a:buFontTx/>
                  <a:buChar char="-"/>
                </a:pPr>
                <a:endParaRPr lang="en-GB" altLang="ar-EG" baseline="0" dirty="0"/>
              </a:p>
              <a:p>
                <a:pPr marL="171450" indent="-171450">
                  <a:buFontTx/>
                  <a:buChar char="-"/>
                </a:pPr>
                <a14:m>
                  <m:oMath xmlns:m="http://schemas.openxmlformats.org/officeDocument/2006/math">
                    <m:sSub>
                      <m:sSubPr>
                        <m:ctrlPr>
                          <a:rPr lang="en-GB" altLang="ar-EG" i="1" dirty="0" smtClean="0">
                            <a:latin typeface="Cambria Math" panose="02040503050406030204" pitchFamily="18" charset="0"/>
                          </a:rPr>
                        </m:ctrlPr>
                      </m:sSubPr>
                      <m:e>
                        <m:r>
                          <a:rPr lang="en-GB" altLang="ar-EG" b="1" i="1" dirty="0" smtClean="0">
                            <a:latin typeface="Cambria Math" panose="02040503050406030204" pitchFamily="18" charset="0"/>
                          </a:rPr>
                          <m:t>𝑪</m:t>
                        </m:r>
                      </m:e>
                      <m:sub>
                        <m:r>
                          <a:rPr lang="en-GB" altLang="ar-EG" b="1" i="1" dirty="0" smtClean="0">
                            <a:latin typeface="Cambria Math" panose="02040503050406030204" pitchFamily="18" charset="0"/>
                          </a:rPr>
                          <m:t>𝒃𝒆𝒔𝒕</m:t>
                        </m:r>
                      </m:sub>
                    </m:sSub>
                    <m:r>
                      <a:rPr lang="en-GB" altLang="ar-EG" b="1" i="1" dirty="0" smtClean="0">
                        <a:latin typeface="Cambria Math" panose="02040503050406030204" pitchFamily="18" charset="0"/>
                      </a:rPr>
                      <m:t> (</m:t>
                    </m:r>
                    <m:r>
                      <a:rPr lang="en-GB" altLang="ar-EG" b="1" i="1" dirty="0" smtClean="0">
                        <a:latin typeface="Cambria Math" panose="02040503050406030204" pitchFamily="18" charset="0"/>
                      </a:rPr>
                      <m:t>𝒏</m:t>
                    </m:r>
                    <m:r>
                      <a:rPr lang="en-GB" altLang="ar-EG" b="1" i="1" dirty="0" smtClean="0">
                        <a:latin typeface="Cambria Math" panose="02040503050406030204" pitchFamily="18" charset="0"/>
                      </a:rPr>
                      <m:t>) = </m:t>
                    </m:r>
                    <m:r>
                      <a:rPr lang="en-GB" altLang="ar-EG" b="1" i="1" dirty="0" smtClean="0">
                        <a:latin typeface="Cambria Math" panose="02040503050406030204" pitchFamily="18" charset="0"/>
                      </a:rPr>
                      <m:t>𝒏</m:t>
                    </m:r>
                    <m:r>
                      <a:rPr lang="en-GB" altLang="ar-EG" b="1" i="1" dirty="0" smtClean="0">
                        <a:latin typeface="Cambria Math" panose="02040503050406030204" pitchFamily="18" charset="0"/>
                      </a:rPr>
                      <m:t> − </m:t>
                    </m:r>
                    <m:r>
                      <a:rPr lang="en-GB" altLang="ar-EG" b="1" i="1" dirty="0" smtClean="0">
                        <a:latin typeface="Cambria Math" panose="02040503050406030204" pitchFamily="18" charset="0"/>
                      </a:rPr>
                      <m:t>𝟏</m:t>
                    </m:r>
                    <m:r>
                      <a:rPr lang="en-GB" altLang="ar-EG" b="1" i="1" dirty="0" smtClean="0">
                        <a:latin typeface="Cambria Math" panose="02040503050406030204" pitchFamily="18" charset="0"/>
                      </a:rPr>
                      <m:t> ∈</m:t>
                    </m:r>
                    <m:r>
                      <a:rPr lang="en-GB" altLang="ar-EG" b="1" i="1" dirty="0" smtClean="0">
                        <a:latin typeface="Cambria Math" panose="02040503050406030204" pitchFamily="18" charset="0"/>
                        <a:ea typeface="Cambria Math" panose="02040503050406030204" pitchFamily="18" charset="0"/>
                      </a:rPr>
                      <m:t>𝜽</m:t>
                    </m:r>
                    <m:r>
                      <a:rPr lang="en-GB" altLang="ar-EG" b="1" i="1" dirty="0" smtClean="0">
                        <a:latin typeface="Cambria Math" panose="02040503050406030204" pitchFamily="18" charset="0"/>
                      </a:rPr>
                      <m:t>(</m:t>
                    </m:r>
                    <m:r>
                      <a:rPr lang="en-GB" altLang="ar-EG" b="1" i="1" dirty="0" smtClean="0">
                        <a:latin typeface="Cambria Math" panose="02040503050406030204" pitchFamily="18" charset="0"/>
                      </a:rPr>
                      <m:t>𝒏</m:t>
                    </m:r>
                    <m:r>
                      <a:rPr lang="en-GB" altLang="ar-EG" b="1" i="1" dirty="0" smtClean="0">
                        <a:latin typeface="Cambria Math" panose="02040503050406030204" pitchFamily="18" charset="0"/>
                      </a:rPr>
                      <m:t>)</m:t>
                    </m:r>
                  </m:oMath>
                </a14:m>
                <a:endParaRPr lang="en-GB" altLang="ar-EG" dirty="0"/>
              </a:p>
              <a:p>
                <a:pPr marL="171450" indent="-171450">
                  <a:buFontTx/>
                  <a:buChar char="-"/>
                </a:pPr>
                <a:endParaRPr lang="en-GB" altLang="ar-EG" dirty="0"/>
              </a:p>
              <a:p>
                <a:pPr marL="171450" indent="-171450">
                  <a:buFontTx/>
                  <a:buChar char="-"/>
                </a:pPr>
                <a:r>
                  <a:rPr lang="en-GB" altLang="ar-EG" dirty="0"/>
                  <a:t> </a:t>
                </a:r>
                <a14:m>
                  <m:oMath xmlns:m="http://schemas.openxmlformats.org/officeDocument/2006/math">
                    <m:sSub>
                      <m:sSubPr>
                        <m:ctrlPr>
                          <a:rPr lang="en-GB" altLang="ar-EG" i="1" dirty="0" smtClean="0">
                            <a:latin typeface="Cambria Math" panose="02040503050406030204" pitchFamily="18" charset="0"/>
                          </a:rPr>
                        </m:ctrlPr>
                      </m:sSubPr>
                      <m:e>
                        <m:r>
                          <a:rPr lang="en-GB" altLang="ar-EG" b="1" i="1" dirty="0" smtClean="0">
                            <a:latin typeface="Cambria Math" panose="02040503050406030204" pitchFamily="18" charset="0"/>
                          </a:rPr>
                          <m:t>𝑪</m:t>
                        </m:r>
                      </m:e>
                      <m:sub>
                        <m:r>
                          <a:rPr lang="en-US" altLang="ar-EG" b="1" i="1" dirty="0" smtClean="0">
                            <a:latin typeface="Cambria Math" panose="02040503050406030204" pitchFamily="18" charset="0"/>
                          </a:rPr>
                          <m:t>𝒘𝒐𝒓𝒔𝒕</m:t>
                        </m:r>
                      </m:sub>
                    </m:sSub>
                    <m:r>
                      <a:rPr lang="en-GB" altLang="ar-EG" b="1" i="1" dirty="0" smtClean="0">
                        <a:latin typeface="Cambria Math" panose="02040503050406030204" pitchFamily="18" charset="0"/>
                      </a:rPr>
                      <m:t>(</m:t>
                    </m:r>
                    <m:r>
                      <a:rPr lang="en-GB" altLang="ar-EG" b="1" i="1" dirty="0" smtClean="0">
                        <a:latin typeface="Cambria Math" panose="02040503050406030204" pitchFamily="18" charset="0"/>
                      </a:rPr>
                      <m:t>𝒏</m:t>
                    </m:r>
                    <m:r>
                      <a:rPr lang="en-GB" altLang="ar-EG" b="1" i="1" dirty="0" smtClean="0">
                        <a:latin typeface="Cambria Math" panose="02040503050406030204" pitchFamily="18" charset="0"/>
                      </a:rPr>
                      <m:t>)=(</m:t>
                    </m:r>
                    <m:r>
                      <a:rPr lang="en-GB" altLang="ar-EG" b="1" i="1" dirty="0" smtClean="0">
                        <a:latin typeface="Cambria Math" panose="02040503050406030204" pitchFamily="18" charset="0"/>
                      </a:rPr>
                      <m:t>𝒏</m:t>
                    </m:r>
                    <m:r>
                      <a:rPr lang="en-GB" altLang="ar-EG" b="1" i="1" dirty="0" smtClean="0">
                        <a:latin typeface="Cambria Math" panose="02040503050406030204" pitchFamily="18" charset="0"/>
                      </a:rPr>
                      <m:t> − </m:t>
                    </m:r>
                    <m:r>
                      <a:rPr lang="en-GB" altLang="ar-EG" b="1" i="1" dirty="0" smtClean="0">
                        <a:latin typeface="Cambria Math" panose="02040503050406030204" pitchFamily="18" charset="0"/>
                      </a:rPr>
                      <m:t>𝟏</m:t>
                    </m:r>
                    <m:r>
                      <a:rPr lang="en-GB" altLang="ar-EG" b="1" i="1" dirty="0" smtClean="0">
                        <a:latin typeface="Cambria Math" panose="02040503050406030204" pitchFamily="18" charset="0"/>
                      </a:rPr>
                      <m:t>) + (</m:t>
                    </m:r>
                    <m:r>
                      <a:rPr lang="en-GB" altLang="ar-EG" b="1" i="1" dirty="0" smtClean="0">
                        <a:latin typeface="Cambria Math" panose="02040503050406030204" pitchFamily="18" charset="0"/>
                      </a:rPr>
                      <m:t>𝒏</m:t>
                    </m:r>
                    <m:r>
                      <a:rPr lang="en-GB" altLang="ar-EG" b="1" i="1" dirty="0" smtClean="0">
                        <a:latin typeface="Cambria Math" panose="02040503050406030204" pitchFamily="18" charset="0"/>
                      </a:rPr>
                      <m:t> − </m:t>
                    </m:r>
                    <m:r>
                      <a:rPr lang="en-GB" altLang="ar-EG" b="1" i="1" dirty="0" smtClean="0">
                        <a:latin typeface="Cambria Math" panose="02040503050406030204" pitchFamily="18" charset="0"/>
                      </a:rPr>
                      <m:t>𝟐</m:t>
                    </m:r>
                    <m:r>
                      <a:rPr lang="en-GB" altLang="ar-EG" b="1" i="1" dirty="0" smtClean="0">
                        <a:latin typeface="Cambria Math" panose="02040503050406030204" pitchFamily="18" charset="0"/>
                      </a:rPr>
                      <m:t>) + . . . + </m:t>
                    </m:r>
                    <m:r>
                      <a:rPr lang="en-GB" altLang="ar-EG" b="1" i="1" dirty="0" smtClean="0">
                        <a:latin typeface="Cambria Math" panose="02040503050406030204" pitchFamily="18" charset="0"/>
                      </a:rPr>
                      <m:t>𝟏</m:t>
                    </m:r>
                    <m:r>
                      <a:rPr lang="en-GB" altLang="ar-EG" b="1" i="1" dirty="0" smtClean="0">
                        <a:latin typeface="Cambria Math" panose="02040503050406030204" pitchFamily="18" charset="0"/>
                      </a:rPr>
                      <m:t>= (</m:t>
                    </m:r>
                    <m:r>
                      <a:rPr lang="en-GB" altLang="ar-EG" b="1" i="1" dirty="0" smtClean="0">
                        <a:latin typeface="Cambria Math" panose="02040503050406030204" pitchFamily="18" charset="0"/>
                      </a:rPr>
                      <m:t>𝒏</m:t>
                    </m:r>
                    <m:r>
                      <a:rPr lang="en-GB" altLang="ar-EG" b="1" i="1" dirty="0" smtClean="0">
                        <a:latin typeface="Cambria Math" panose="02040503050406030204" pitchFamily="18" charset="0"/>
                      </a:rPr>
                      <m:t> − </m:t>
                    </m:r>
                    <m:r>
                      <a:rPr lang="en-GB" altLang="ar-EG" b="1" i="1" dirty="0" smtClean="0">
                        <a:latin typeface="Cambria Math" panose="02040503050406030204" pitchFamily="18" charset="0"/>
                      </a:rPr>
                      <m:t>𝟏</m:t>
                    </m:r>
                    <m:r>
                      <a:rPr lang="en-GB" altLang="ar-EG" b="1" i="1" dirty="0" smtClean="0">
                        <a:latin typeface="Cambria Math" panose="02040503050406030204" pitchFamily="18" charset="0"/>
                      </a:rPr>
                      <m:t>)</m:t>
                    </m:r>
                    <m:r>
                      <a:rPr lang="en-GB" altLang="ar-EG" b="1" i="1" dirty="0" smtClean="0">
                        <a:latin typeface="Cambria Math" panose="02040503050406030204" pitchFamily="18" charset="0"/>
                      </a:rPr>
                      <m:t>𝒏</m:t>
                    </m:r>
                    <m:r>
                      <a:rPr lang="en-GB" altLang="ar-EG" b="1" i="1" dirty="0" smtClean="0">
                        <a:latin typeface="Cambria Math" panose="02040503050406030204" pitchFamily="18" charset="0"/>
                      </a:rPr>
                      <m:t>/</m:t>
                    </m:r>
                    <m:r>
                      <a:rPr lang="en-GB" altLang="ar-EG" b="1" i="1" dirty="0" smtClean="0">
                        <a:latin typeface="Cambria Math" panose="02040503050406030204" pitchFamily="18" charset="0"/>
                      </a:rPr>
                      <m:t>𝟐</m:t>
                    </m:r>
                    <m:r>
                      <a:rPr lang="en-GB" altLang="ar-EG" b="1" i="1" dirty="0" smtClean="0">
                        <a:latin typeface="Cambria Math" panose="02040503050406030204" pitchFamily="18" charset="0"/>
                      </a:rPr>
                      <m:t> ∈</m:t>
                    </m:r>
                    <m:r>
                      <a:rPr lang="en-GB" altLang="ar-EG" b="1" i="1" dirty="0" smtClean="0">
                        <a:latin typeface="Cambria Math" panose="02040503050406030204" pitchFamily="18" charset="0"/>
                        <a:ea typeface="Cambria Math" panose="02040503050406030204" pitchFamily="18" charset="0"/>
                      </a:rPr>
                      <m:t>𝜽</m:t>
                    </m:r>
                    <m:r>
                      <a:rPr lang="en-GB" altLang="ar-EG" b="1" i="1" dirty="0" smtClean="0">
                        <a:latin typeface="Cambria Math" panose="02040503050406030204" pitchFamily="18" charset="0"/>
                      </a:rPr>
                      <m:t>(</m:t>
                    </m:r>
                    <m:sSup>
                      <m:sSupPr>
                        <m:ctrlPr>
                          <a:rPr lang="en-GB" altLang="ar-EG" i="1" dirty="0" smtClean="0">
                            <a:latin typeface="Cambria Math" panose="02040503050406030204" pitchFamily="18" charset="0"/>
                          </a:rPr>
                        </m:ctrlPr>
                      </m:sSupPr>
                      <m:e>
                        <m:r>
                          <a:rPr lang="en-US" altLang="ar-EG" b="1" i="1" dirty="0" smtClean="0">
                            <a:latin typeface="Cambria Math" panose="02040503050406030204" pitchFamily="18" charset="0"/>
                          </a:rPr>
                          <m:t>𝒏</m:t>
                        </m:r>
                      </m:e>
                      <m:sup>
                        <m:r>
                          <a:rPr lang="en-US" altLang="ar-EG" b="1" i="1" dirty="0" smtClean="0">
                            <a:latin typeface="Cambria Math" panose="02040503050406030204" pitchFamily="18" charset="0"/>
                          </a:rPr>
                          <m:t>𝟐</m:t>
                        </m:r>
                      </m:sup>
                    </m:sSup>
                    <m:r>
                      <a:rPr lang="en-US" altLang="ar-EG" b="1" i="1" dirty="0" smtClean="0">
                        <a:latin typeface="Cambria Math" panose="02040503050406030204" pitchFamily="18" charset="0"/>
                      </a:rPr>
                      <m:t>)</m:t>
                    </m:r>
                  </m:oMath>
                </a14:m>
                <a:endParaRPr lang="en-GB" altLang="ar-EG" baseline="0" dirty="0"/>
              </a:p>
              <a:p>
                <a:pPr marL="171450" indent="-171450">
                  <a:buFontTx/>
                  <a:buChar char="-"/>
                </a:pPr>
                <a:endParaRPr lang="en-GB" altLang="ar-EG" baseline="0" dirty="0"/>
              </a:p>
            </p:txBody>
          </p:sp>
        </mc:Choice>
        <mc:Fallback xmlns="">
          <p:sp>
            <p:nvSpPr>
              <p:cNvPr id="2" name="Rectangle 3">
                <a:extLst>
                  <a:ext uri="{FF2B5EF4-FFF2-40B4-BE49-F238E27FC236}">
                    <a16:creationId xmlns:a16="http://schemas.microsoft.com/office/drawing/2014/main" id="{9BA7F4CF-38E3-E0BA-ABAB-5144B062C41E}"/>
                  </a:ext>
                </a:extLst>
              </p:cNvPr>
              <p:cNvSpPr txBox="1">
                <a:spLocks noRot="1" noChangeAspect="1" noMove="1" noResize="1" noEditPoints="1" noAdjustHandles="1" noChangeArrowheads="1" noChangeShapeType="1" noTextEdit="1"/>
              </p:cNvSpPr>
              <p:nvPr/>
            </p:nvSpPr>
            <p:spPr bwMode="auto">
              <a:xfrm>
                <a:off x="533400" y="1219200"/>
                <a:ext cx="8458200" cy="5181600"/>
              </a:xfrm>
              <a:prstGeom prst="rect">
                <a:avLst/>
              </a:prstGeom>
              <a:blipFill>
                <a:blip r:embed="rId3"/>
                <a:stretch>
                  <a:fillRect l="-649" t="-1059"/>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1968639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Searching in a Binary Search Tree</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44</a:t>
            </a:fld>
            <a:endParaRPr lang="en-US" altLang="ar-EG" sz="1400">
              <a:latin typeface="Arial Narrow" panose="020B0606020202030204" pitchFamily="34" charset="0"/>
            </a:endParaRPr>
          </a:p>
        </p:txBody>
      </p:sp>
      <p:sp>
        <p:nvSpPr>
          <p:cNvPr id="3" name="Rectangle 3">
            <a:extLst>
              <a:ext uri="{FF2B5EF4-FFF2-40B4-BE49-F238E27FC236}">
                <a16:creationId xmlns:a16="http://schemas.microsoft.com/office/drawing/2014/main" id="{F635E7DD-A702-E594-AB95-DA6508907E03}"/>
              </a:ext>
            </a:extLst>
          </p:cNvPr>
          <p:cNvSpPr txBox="1">
            <a:spLocks noChangeArrowheads="1"/>
          </p:cNvSpPr>
          <p:nvPr/>
        </p:nvSpPr>
        <p:spPr bwMode="auto">
          <a:xfrm>
            <a:off x="533400" y="1219200"/>
            <a:ext cx="830580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Monotype Sorts" pitchFamily="2" charset="2"/>
              <a:buNone/>
              <a:defRPr/>
            </a:pPr>
            <a:r>
              <a:rPr lang="en-US" altLang="ar-EG" dirty="0"/>
              <a:t>Algorithm </a:t>
            </a:r>
            <a:r>
              <a:rPr lang="en-US" altLang="ar-EG" b="0" i="1" dirty="0"/>
              <a:t>BST</a:t>
            </a:r>
            <a:r>
              <a:rPr lang="en-US" altLang="ar-EG" b="0" dirty="0"/>
              <a:t>(</a:t>
            </a:r>
            <a:r>
              <a:rPr lang="en-US" altLang="ar-EG" b="0" i="1" dirty="0"/>
              <a:t>x</a:t>
            </a:r>
            <a:r>
              <a:rPr lang="en-US" altLang="ar-EG" b="0" dirty="0"/>
              <a:t>, </a:t>
            </a:r>
            <a:r>
              <a:rPr lang="en-US" altLang="ar-EG" b="0" i="1" dirty="0"/>
              <a:t>v</a:t>
            </a:r>
            <a:r>
              <a:rPr lang="en-US" altLang="ar-EG" b="0" dirty="0"/>
              <a:t>)</a:t>
            </a:r>
          </a:p>
          <a:p>
            <a:pPr>
              <a:lnSpc>
                <a:spcPct val="90000"/>
              </a:lnSpc>
              <a:buFont typeface="Monotype Sorts" pitchFamily="2" charset="2"/>
              <a:buNone/>
              <a:defRPr/>
            </a:pPr>
            <a:r>
              <a:rPr lang="en-US" altLang="ar-EG" b="0" dirty="0"/>
              <a:t>//Searches for node with key equal to </a:t>
            </a:r>
            <a:r>
              <a:rPr lang="en-US" altLang="ar-EG" b="0" i="1" dirty="0"/>
              <a:t>v </a:t>
            </a:r>
            <a:r>
              <a:rPr lang="en-US" altLang="ar-EG" b="0" dirty="0"/>
              <a:t>in BST rooted at node </a:t>
            </a:r>
            <a:r>
              <a:rPr lang="en-US" altLang="ar-EG" b="0" i="1" dirty="0"/>
              <a:t>x</a:t>
            </a:r>
            <a:endParaRPr lang="en-US" altLang="ar-EG" b="0" dirty="0"/>
          </a:p>
          <a:p>
            <a:pPr>
              <a:lnSpc>
                <a:spcPct val="90000"/>
              </a:lnSpc>
              <a:buFont typeface="Monotype Sorts" pitchFamily="2" charset="2"/>
              <a:buNone/>
              <a:defRPr/>
            </a:pPr>
            <a:r>
              <a:rPr lang="en-US" altLang="ar-EG" dirty="0"/>
              <a:t>      if </a:t>
            </a:r>
            <a:r>
              <a:rPr lang="en-US" altLang="ar-EG" b="0" i="1" dirty="0"/>
              <a:t>x</a:t>
            </a:r>
            <a:r>
              <a:rPr lang="en-US" altLang="ar-EG" dirty="0"/>
              <a:t> = NIL  return </a:t>
            </a:r>
            <a:r>
              <a:rPr lang="en-US" altLang="ar-EG" b="0" dirty="0"/>
              <a:t>-1</a:t>
            </a:r>
          </a:p>
          <a:p>
            <a:pPr>
              <a:lnSpc>
                <a:spcPct val="90000"/>
              </a:lnSpc>
              <a:buFont typeface="Monotype Sorts" pitchFamily="2" charset="2"/>
              <a:buNone/>
              <a:defRPr/>
            </a:pPr>
            <a:r>
              <a:rPr lang="en-US" altLang="ar-EG" dirty="0"/>
              <a:t>      else if</a:t>
            </a:r>
            <a:r>
              <a:rPr lang="en-US" altLang="ar-EG" b="0" dirty="0"/>
              <a:t>  </a:t>
            </a:r>
            <a:r>
              <a:rPr lang="en-US" altLang="ar-EG" b="0" i="1" dirty="0"/>
              <a:t>v</a:t>
            </a:r>
            <a:r>
              <a:rPr lang="en-US" altLang="ar-EG" b="0" dirty="0"/>
              <a:t> = </a:t>
            </a:r>
            <a:r>
              <a:rPr lang="en-US" altLang="ar-EG" b="0" i="1" dirty="0"/>
              <a:t>K</a:t>
            </a:r>
            <a:r>
              <a:rPr lang="en-US" altLang="ar-EG" b="0" dirty="0"/>
              <a:t>(</a:t>
            </a:r>
            <a:r>
              <a:rPr lang="en-US" altLang="ar-EG" b="0" i="1" dirty="0"/>
              <a:t>x</a:t>
            </a:r>
            <a:r>
              <a:rPr lang="en-US" altLang="ar-EG" b="0" dirty="0"/>
              <a:t>)</a:t>
            </a:r>
            <a:r>
              <a:rPr lang="en-US" altLang="ar-EG" dirty="0"/>
              <a:t>  return </a:t>
            </a:r>
            <a:r>
              <a:rPr lang="en-US" altLang="ar-EG" b="0" i="1" dirty="0"/>
              <a:t>x</a:t>
            </a:r>
          </a:p>
          <a:p>
            <a:pPr>
              <a:lnSpc>
                <a:spcPct val="90000"/>
              </a:lnSpc>
              <a:buFont typeface="Monotype Sorts" pitchFamily="2" charset="2"/>
              <a:buNone/>
              <a:defRPr/>
            </a:pPr>
            <a:r>
              <a:rPr lang="en-US" altLang="ar-EG" dirty="0"/>
              <a:t>      else if  </a:t>
            </a:r>
            <a:r>
              <a:rPr lang="en-US" altLang="ar-EG" b="0" i="1" dirty="0"/>
              <a:t>v &lt; K</a:t>
            </a:r>
            <a:r>
              <a:rPr lang="en-US" altLang="ar-EG" b="0" dirty="0"/>
              <a:t>(</a:t>
            </a:r>
            <a:r>
              <a:rPr lang="en-US" altLang="ar-EG" b="0" i="1" dirty="0"/>
              <a:t>x</a:t>
            </a:r>
            <a:r>
              <a:rPr lang="en-US" altLang="ar-EG" b="0" dirty="0"/>
              <a:t>)</a:t>
            </a:r>
            <a:r>
              <a:rPr lang="en-US" altLang="ar-EG" dirty="0"/>
              <a:t>  return </a:t>
            </a:r>
            <a:r>
              <a:rPr lang="en-US" altLang="ar-EG" b="0" i="1" dirty="0"/>
              <a:t>BST</a:t>
            </a:r>
            <a:r>
              <a:rPr lang="en-US" altLang="ar-EG" b="0" dirty="0"/>
              <a:t>(</a:t>
            </a:r>
            <a:r>
              <a:rPr lang="en-US" altLang="ar-EG" b="0" i="1" dirty="0"/>
              <a:t>left</a:t>
            </a:r>
            <a:r>
              <a:rPr lang="en-US" altLang="ar-EG" b="0" dirty="0"/>
              <a:t>(</a:t>
            </a:r>
            <a:r>
              <a:rPr lang="en-US" altLang="ar-EG" b="0" i="1" dirty="0"/>
              <a:t>x</a:t>
            </a:r>
            <a:r>
              <a:rPr lang="en-US" altLang="ar-EG" b="0" dirty="0"/>
              <a:t>)</a:t>
            </a:r>
            <a:r>
              <a:rPr lang="en-US" altLang="ar-EG" b="0" i="1" dirty="0"/>
              <a:t>, v</a:t>
            </a:r>
            <a:r>
              <a:rPr lang="en-US" altLang="ar-EG" b="0" dirty="0"/>
              <a:t>)</a:t>
            </a:r>
          </a:p>
          <a:p>
            <a:pPr>
              <a:lnSpc>
                <a:spcPct val="90000"/>
              </a:lnSpc>
              <a:buFont typeface="Monotype Sorts" pitchFamily="2" charset="2"/>
              <a:buNone/>
              <a:defRPr/>
            </a:pPr>
            <a:r>
              <a:rPr lang="en-US" altLang="ar-EG" dirty="0"/>
              <a:t>      else return </a:t>
            </a:r>
            <a:r>
              <a:rPr lang="en-US" altLang="ar-EG" b="0" i="1" dirty="0"/>
              <a:t>BST</a:t>
            </a:r>
            <a:r>
              <a:rPr lang="en-US" altLang="ar-EG" b="0" dirty="0"/>
              <a:t>(</a:t>
            </a:r>
            <a:r>
              <a:rPr lang="en-US" altLang="ar-EG" b="0" i="1" dirty="0"/>
              <a:t>right</a:t>
            </a:r>
            <a:r>
              <a:rPr lang="en-US" altLang="ar-EG" b="0" dirty="0"/>
              <a:t>(</a:t>
            </a:r>
            <a:r>
              <a:rPr lang="en-US" altLang="ar-EG" b="0" i="1" dirty="0"/>
              <a:t>x</a:t>
            </a:r>
            <a:r>
              <a:rPr lang="en-US" altLang="ar-EG" b="0" dirty="0"/>
              <a:t>)</a:t>
            </a:r>
            <a:r>
              <a:rPr lang="en-US" altLang="ar-EG" b="0" i="1" dirty="0"/>
              <a:t>, v</a:t>
            </a:r>
            <a:r>
              <a:rPr lang="en-US" altLang="ar-EG" b="0" dirty="0"/>
              <a:t>)</a:t>
            </a:r>
          </a:p>
        </p:txBody>
      </p:sp>
    </p:spTree>
    <p:extLst>
      <p:ext uri="{BB962C8B-B14F-4D97-AF65-F5344CB8AC3E}">
        <p14:creationId xmlns:p14="http://schemas.microsoft.com/office/powerpoint/2010/main" val="58135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76200"/>
            <a:ext cx="8458200" cy="809625"/>
          </a:xfrm>
        </p:spPr>
        <p:txBody>
          <a:bodyPr/>
          <a:lstStyle/>
          <a:p>
            <a:pPr>
              <a:defRPr/>
            </a:pPr>
            <a:r>
              <a:rPr lang="en-GB" altLang="ar-EG" dirty="0"/>
              <a:t>Searching in a Binary Search Tree</a:t>
            </a:r>
            <a:endParaRPr lang="en-US" altLang="ar-EG" dirty="0"/>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45</a:t>
            </a:fld>
            <a:endParaRPr lang="en-US" altLang="ar-EG" sz="1400">
              <a:latin typeface="Arial Narrow" panose="020B0606020202030204" pitchFamily="34" charset="0"/>
            </a:endParaRP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F635E7DD-A702-E594-AB95-DA6508907E03}"/>
                  </a:ext>
                </a:extLst>
              </p:cNvPr>
              <p:cNvSpPr txBox="1">
                <a:spLocks noChangeArrowheads="1"/>
              </p:cNvSpPr>
              <p:nvPr/>
            </p:nvSpPr>
            <p:spPr bwMode="auto">
              <a:xfrm>
                <a:off x="762000" y="5076825"/>
                <a:ext cx="8305800" cy="132397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ct val="50000"/>
                  </a:spcBef>
                  <a:buFont typeface="Monotype Sorts" pitchFamily="2" charset="2"/>
                  <a:buNone/>
                  <a:defRPr/>
                </a:pPr>
                <a:r>
                  <a:rPr lang="en-US" altLang="ar-EG" dirty="0">
                    <a:cs typeface="Arial" panose="020B0604020202020204" pitchFamily="34" charset="0"/>
                  </a:rPr>
                  <a:t>Efficiency</a:t>
                </a:r>
                <a:endParaRPr lang="en-US" altLang="ar-EG" dirty="0"/>
              </a:p>
              <a:p>
                <a:pPr>
                  <a:lnSpc>
                    <a:spcPct val="90000"/>
                  </a:lnSpc>
                  <a:spcBef>
                    <a:spcPct val="50000"/>
                  </a:spcBef>
                  <a:buFont typeface="Monotype Sorts" pitchFamily="2" charset="2"/>
                  <a:buNone/>
                  <a:defRPr/>
                </a:pPr>
                <a:r>
                  <a:rPr lang="en-US" altLang="ar-EG" dirty="0"/>
                  <a:t>     Worst case:    </a:t>
                </a:r>
                <a:r>
                  <a:rPr lang="en-US" altLang="ar-EG" dirty="0">
                    <a:cs typeface="Arial" panose="020B0604020202020204" pitchFamily="34" charset="0"/>
                  </a:rPr>
                  <a:t>C(</a:t>
                </a:r>
                <a:r>
                  <a:rPr lang="en-US" altLang="ar-EG" i="1" dirty="0">
                    <a:cs typeface="Arial" panose="020B0604020202020204" pitchFamily="34" charset="0"/>
                  </a:rPr>
                  <a:t>n</a:t>
                </a:r>
                <a:r>
                  <a:rPr lang="en-US" altLang="ar-EG" dirty="0">
                    <a:cs typeface="Arial" panose="020B0604020202020204" pitchFamily="34" charset="0"/>
                  </a:rPr>
                  <a:t>) in </a:t>
                </a:r>
                <a14:m>
                  <m:oMath xmlns:m="http://schemas.openxmlformats.org/officeDocument/2006/math">
                    <m:r>
                      <a:rPr lang="el-GR" altLang="ar-EG" b="1" i="1" dirty="0" smtClean="0">
                        <a:latin typeface="Cambria Math" panose="02040503050406030204" pitchFamily="18" charset="0"/>
                        <a:ea typeface="Cambria Math" panose="02040503050406030204" pitchFamily="18" charset="0"/>
                      </a:rPr>
                      <m:t>𝜽</m:t>
                    </m:r>
                    <m:r>
                      <a:rPr lang="en-GB" altLang="ar-EG" b="1" i="1" dirty="0" smtClean="0">
                        <a:latin typeface="Cambria Math" panose="02040503050406030204" pitchFamily="18" charset="0"/>
                      </a:rPr>
                      <m:t>(</m:t>
                    </m:r>
                    <m:r>
                      <a:rPr lang="en-GB" altLang="ar-EG" b="1" i="1" dirty="0" smtClean="0">
                        <a:latin typeface="Cambria Math" panose="02040503050406030204" pitchFamily="18" charset="0"/>
                      </a:rPr>
                      <m:t>𝒏</m:t>
                    </m:r>
                    <m:r>
                      <a:rPr lang="en-GB" altLang="ar-EG" b="1" i="1" dirty="0" smtClean="0">
                        <a:latin typeface="Cambria Math" panose="02040503050406030204" pitchFamily="18" charset="0"/>
                      </a:rPr>
                      <m:t>)</m:t>
                    </m:r>
                  </m:oMath>
                </a14:m>
                <a:endParaRPr lang="en-US" altLang="ar-EG" dirty="0">
                  <a:cs typeface="Arial" panose="020B0604020202020204" pitchFamily="34" charset="0"/>
                </a:endParaRPr>
              </a:p>
              <a:p>
                <a:pPr>
                  <a:lnSpc>
                    <a:spcPct val="90000"/>
                  </a:lnSpc>
                  <a:buFont typeface="Monotype Sorts" pitchFamily="2" charset="2"/>
                  <a:buNone/>
                  <a:defRPr/>
                </a:pPr>
                <a:r>
                  <a:rPr lang="en-US" altLang="ar-EG" dirty="0"/>
                  <a:t>	Average case: </a:t>
                </a:r>
                <a:r>
                  <a:rPr lang="en-US" altLang="ar-EG" dirty="0">
                    <a:cs typeface="Arial" panose="020B0604020202020204" pitchFamily="34" charset="0"/>
                  </a:rPr>
                  <a:t>C(</a:t>
                </a:r>
                <a:r>
                  <a:rPr lang="en-US" altLang="ar-EG" i="1" dirty="0">
                    <a:cs typeface="Arial" panose="020B0604020202020204" pitchFamily="34" charset="0"/>
                  </a:rPr>
                  <a:t>n</a:t>
                </a:r>
                <a:r>
                  <a:rPr lang="en-US" altLang="ar-EG" dirty="0">
                    <a:cs typeface="Arial" panose="020B0604020202020204" pitchFamily="34" charset="0"/>
                  </a:rPr>
                  <a:t>) in </a:t>
                </a:r>
                <a14:m>
                  <m:oMath xmlns:m="http://schemas.openxmlformats.org/officeDocument/2006/math">
                    <m:r>
                      <a:rPr lang="el-GR" altLang="ar-EG" b="1" i="1" dirty="0" smtClean="0">
                        <a:latin typeface="Cambria Math" panose="02040503050406030204" pitchFamily="18" charset="0"/>
                        <a:ea typeface="Cambria Math" panose="02040503050406030204" pitchFamily="18" charset="0"/>
                      </a:rPr>
                      <m:t>𝜽</m:t>
                    </m:r>
                    <m:r>
                      <m:rPr>
                        <m:nor/>
                      </m:rPr>
                      <a:rPr lang="en-GB" altLang="ar-EG" i="1" dirty="0" smtClean="0"/>
                      <m:t>(</m:t>
                    </m:r>
                    <m:r>
                      <m:rPr>
                        <m:nor/>
                      </m:rPr>
                      <a:rPr lang="en-GB" altLang="ar-EG" i="1" dirty="0" smtClean="0"/>
                      <m:t>log</m:t>
                    </m:r>
                    <m:r>
                      <m:rPr>
                        <m:nor/>
                      </m:rPr>
                      <a:rPr lang="en-GB" altLang="ar-EG" i="1" dirty="0" smtClean="0"/>
                      <m:t> </m:t>
                    </m:r>
                    <m:r>
                      <m:rPr>
                        <m:nor/>
                      </m:rPr>
                      <a:rPr lang="en-GB" altLang="ar-EG" i="1" dirty="0" smtClean="0"/>
                      <m:t>n</m:t>
                    </m:r>
                    <m:r>
                      <m:rPr>
                        <m:nor/>
                      </m:rPr>
                      <a:rPr lang="en-GB" altLang="ar-EG" i="1" dirty="0" smtClean="0"/>
                      <m:t>)</m:t>
                    </m:r>
                  </m:oMath>
                </a14:m>
                <a:endParaRPr lang="en-US" altLang="ar-EG" dirty="0"/>
              </a:p>
              <a:p>
                <a:pPr>
                  <a:lnSpc>
                    <a:spcPct val="90000"/>
                  </a:lnSpc>
                  <a:buFont typeface="Monotype Sorts" pitchFamily="2" charset="2"/>
                  <a:buNone/>
                  <a:defRPr/>
                </a:pPr>
                <a:endParaRPr lang="en-US" altLang="ar-EG" dirty="0"/>
              </a:p>
            </p:txBody>
          </p:sp>
        </mc:Choice>
        <mc:Fallback xmlns="">
          <p:sp>
            <p:nvSpPr>
              <p:cNvPr id="3" name="Rectangle 3">
                <a:extLst>
                  <a:ext uri="{FF2B5EF4-FFF2-40B4-BE49-F238E27FC236}">
                    <a16:creationId xmlns:a16="http://schemas.microsoft.com/office/drawing/2014/main" id="{F635E7DD-A702-E594-AB95-DA6508907E03}"/>
                  </a:ext>
                </a:extLst>
              </p:cNvPr>
              <p:cNvSpPr txBox="1">
                <a:spLocks noRot="1" noChangeAspect="1" noMove="1" noResize="1" noEditPoints="1" noAdjustHandles="1" noChangeArrowheads="1" noChangeShapeType="1" noTextEdit="1"/>
              </p:cNvSpPr>
              <p:nvPr/>
            </p:nvSpPr>
            <p:spPr bwMode="auto">
              <a:xfrm>
                <a:off x="762000" y="5076825"/>
                <a:ext cx="8305800" cy="1323975"/>
              </a:xfrm>
              <a:prstGeom prst="rect">
                <a:avLst/>
              </a:prstGeom>
              <a:blipFill>
                <a:blip r:embed="rId3"/>
                <a:stretch>
                  <a:fillRect l="-1174" t="-6912" b="-13825"/>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GB">
                    <a:noFill/>
                  </a:rPr>
                  <a:t> </a:t>
                </a:r>
              </a:p>
            </p:txBody>
          </p:sp>
        </mc:Fallback>
      </mc:AlternateContent>
      <p:pic>
        <p:nvPicPr>
          <p:cNvPr id="4" name="Picture 3">
            <a:extLst>
              <a:ext uri="{FF2B5EF4-FFF2-40B4-BE49-F238E27FC236}">
                <a16:creationId xmlns:a16="http://schemas.microsoft.com/office/drawing/2014/main" id="{DC363B4D-C655-00B9-3B65-3C1130AF2CE1}"/>
              </a:ext>
            </a:extLst>
          </p:cNvPr>
          <p:cNvPicPr>
            <a:picLocks noChangeAspect="1"/>
          </p:cNvPicPr>
          <p:nvPr/>
        </p:nvPicPr>
        <p:blipFill>
          <a:blip r:embed="rId4"/>
          <a:stretch>
            <a:fillRect/>
          </a:stretch>
        </p:blipFill>
        <p:spPr>
          <a:xfrm>
            <a:off x="762000" y="1390650"/>
            <a:ext cx="8124825" cy="3257550"/>
          </a:xfrm>
          <a:prstGeom prst="rect">
            <a:avLst/>
          </a:prstGeom>
        </p:spPr>
      </p:pic>
    </p:spTree>
    <p:extLst>
      <p:ext uri="{BB962C8B-B14F-4D97-AF65-F5344CB8AC3E}">
        <p14:creationId xmlns:p14="http://schemas.microsoft.com/office/powerpoint/2010/main" val="1959290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885825"/>
          </a:xfrm>
        </p:spPr>
        <p:txBody>
          <a:bodyPr/>
          <a:lstStyle/>
          <a:p>
            <a:pPr>
              <a:defRPr/>
            </a:pPr>
            <a:r>
              <a:rPr lang="en-US" altLang="ar-EG" dirty="0"/>
              <a:t>The variable-size-decrease variation</a:t>
            </a:r>
          </a:p>
        </p:txBody>
      </p:sp>
      <mc:AlternateContent xmlns:mc="http://schemas.openxmlformats.org/markup-compatibility/2006" xmlns:a14="http://schemas.microsoft.com/office/drawing/2010/main">
        <mc:Choice Requires="a14">
          <p:sp>
            <p:nvSpPr>
              <p:cNvPr id="316419" name="Rectangle 3">
                <a:extLst>
                  <a:ext uri="{FF2B5EF4-FFF2-40B4-BE49-F238E27FC236}">
                    <a16:creationId xmlns:a16="http://schemas.microsoft.com/office/drawing/2014/main" id="{4CDE5266-3BB4-01E5-1CE5-97844E27D4CA}"/>
                  </a:ext>
                </a:extLst>
              </p:cNvPr>
              <p:cNvSpPr>
                <a:spLocks noGrp="1" noChangeArrowheads="1"/>
              </p:cNvSpPr>
              <p:nvPr>
                <p:ph idx="1"/>
              </p:nvPr>
            </p:nvSpPr>
            <p:spPr>
              <a:xfrm>
                <a:off x="609600" y="1190625"/>
                <a:ext cx="8305800" cy="4905375"/>
              </a:xfrm>
            </p:spPr>
            <p:txBody>
              <a:bodyPr/>
              <a:lstStyle/>
              <a:p>
                <a:pPr marL="457200" indent="-457200">
                  <a:defRPr/>
                </a:pPr>
                <a:r>
                  <a:rPr lang="en-GB" altLang="ar-EG" dirty="0"/>
                  <a:t>In this case, the size-reduction pattern varies from one iteration of an algorithm to another.</a:t>
                </a:r>
                <a:endParaRPr lang="en-US" altLang="ar-EG" dirty="0"/>
              </a:p>
              <a:p>
                <a:pPr marL="457200" indent="-457200">
                  <a:defRPr/>
                </a:pPr>
                <a:endParaRPr lang="en-US" altLang="ar-EG" dirty="0"/>
              </a:p>
              <a:p>
                <a:pPr marL="457200" indent="-457200">
                  <a:defRPr/>
                </a:pPr>
                <a:r>
                  <a:rPr lang="en-GB" altLang="ar-EG" dirty="0"/>
                  <a:t>For example,</a:t>
                </a:r>
                <a:r>
                  <a:rPr lang="en-GB" altLang="ar-EG" dirty="0">
                    <a:solidFill>
                      <a:srgbClr val="FFFF00"/>
                    </a:solidFill>
                  </a:rPr>
                  <a:t> </a:t>
                </a:r>
                <a14:m>
                  <m:oMath xmlns:m="http://schemas.openxmlformats.org/officeDocument/2006/math">
                    <m:r>
                      <a:rPr lang="pt-BR" dirty="0">
                        <a:solidFill>
                          <a:srgbClr val="FFFF00"/>
                        </a:solidFill>
                        <a:latin typeface="Cambria Math" panose="02040503050406030204" pitchFamily="18" charset="0"/>
                      </a:rPr>
                      <m:t>𝒈𝒄𝒅</m:t>
                    </m:r>
                    <m:r>
                      <a:rPr lang="pt-BR" dirty="0">
                        <a:solidFill>
                          <a:srgbClr val="FFFF00"/>
                        </a:solidFill>
                        <a:latin typeface="Cambria Math" panose="02040503050406030204" pitchFamily="18" charset="0"/>
                      </a:rPr>
                      <m:t>⁡(</m:t>
                    </m:r>
                    <m:r>
                      <a:rPr lang="pt-BR" dirty="0">
                        <a:solidFill>
                          <a:srgbClr val="FFFF00"/>
                        </a:solidFill>
                        <a:latin typeface="Cambria Math" panose="02040503050406030204" pitchFamily="18" charset="0"/>
                      </a:rPr>
                      <m:t>𝒎</m:t>
                    </m:r>
                    <m:r>
                      <a:rPr lang="pt-BR" dirty="0">
                        <a:solidFill>
                          <a:srgbClr val="FFFF00"/>
                        </a:solidFill>
                        <a:latin typeface="Cambria Math" panose="02040503050406030204" pitchFamily="18" charset="0"/>
                      </a:rPr>
                      <m:t>, </m:t>
                    </m:r>
                    <m:r>
                      <a:rPr lang="pt-BR" dirty="0">
                        <a:solidFill>
                          <a:srgbClr val="FFFF00"/>
                        </a:solidFill>
                        <a:latin typeface="Cambria Math" panose="02040503050406030204" pitchFamily="18" charset="0"/>
                      </a:rPr>
                      <m:t>𝒏</m:t>
                    </m:r>
                    <m:r>
                      <a:rPr lang="pt-BR" dirty="0">
                        <a:solidFill>
                          <a:srgbClr val="FFFF00"/>
                        </a:solidFill>
                        <a:latin typeface="Cambria Math" panose="02040503050406030204" pitchFamily="18" charset="0"/>
                      </a:rPr>
                      <m:t>) = </m:t>
                    </m:r>
                    <m:r>
                      <a:rPr lang="pt-BR" dirty="0">
                        <a:solidFill>
                          <a:srgbClr val="FFFF00"/>
                        </a:solidFill>
                        <a:latin typeface="Cambria Math" panose="02040503050406030204" pitchFamily="18" charset="0"/>
                      </a:rPr>
                      <m:t>𝒈𝒄𝒅</m:t>
                    </m:r>
                    <m:r>
                      <a:rPr lang="pt-BR" dirty="0">
                        <a:solidFill>
                          <a:srgbClr val="FFFF00"/>
                        </a:solidFill>
                        <a:latin typeface="Cambria Math" panose="02040503050406030204" pitchFamily="18" charset="0"/>
                      </a:rPr>
                      <m:t>⁡(</m:t>
                    </m:r>
                    <m:r>
                      <a:rPr lang="pt-BR" dirty="0">
                        <a:solidFill>
                          <a:srgbClr val="FFFF00"/>
                        </a:solidFill>
                        <a:latin typeface="Cambria Math" panose="02040503050406030204" pitchFamily="18" charset="0"/>
                      </a:rPr>
                      <m:t>𝒏</m:t>
                    </m:r>
                    <m:r>
                      <a:rPr lang="pt-BR" dirty="0">
                        <a:solidFill>
                          <a:srgbClr val="FFFF00"/>
                        </a:solidFill>
                        <a:latin typeface="Cambria Math" panose="02040503050406030204" pitchFamily="18" charset="0"/>
                      </a:rPr>
                      <m:t>, </m:t>
                    </m:r>
                    <m:r>
                      <a:rPr lang="pt-BR" dirty="0">
                        <a:solidFill>
                          <a:srgbClr val="FFFF00"/>
                        </a:solidFill>
                        <a:latin typeface="Cambria Math" panose="02040503050406030204" pitchFamily="18" charset="0"/>
                      </a:rPr>
                      <m:t>𝒎</m:t>
                    </m:r>
                    <m:r>
                      <a:rPr lang="pt-BR" dirty="0">
                        <a:solidFill>
                          <a:srgbClr val="FFFF00"/>
                        </a:solidFill>
                        <a:latin typeface="Cambria Math" panose="02040503050406030204" pitchFamily="18" charset="0"/>
                      </a:rPr>
                      <m:t> </m:t>
                    </m:r>
                    <m:r>
                      <a:rPr lang="pt-BR" dirty="0">
                        <a:solidFill>
                          <a:srgbClr val="FFFF00"/>
                        </a:solidFill>
                        <a:latin typeface="Cambria Math" panose="02040503050406030204" pitchFamily="18" charset="0"/>
                      </a:rPr>
                      <m:t>𝒎𝒐𝒅</m:t>
                    </m:r>
                    <m:r>
                      <a:rPr lang="pt-BR" dirty="0">
                        <a:solidFill>
                          <a:srgbClr val="FFFF00"/>
                        </a:solidFill>
                        <a:latin typeface="Cambria Math" panose="02040503050406030204" pitchFamily="18" charset="0"/>
                      </a:rPr>
                      <m:t> </m:t>
                    </m:r>
                    <m:r>
                      <a:rPr lang="pt-BR" dirty="0">
                        <a:solidFill>
                          <a:srgbClr val="FFFF00"/>
                        </a:solidFill>
                        <a:latin typeface="Cambria Math" panose="02040503050406030204" pitchFamily="18" charset="0"/>
                      </a:rPr>
                      <m:t>𝒏</m:t>
                    </m:r>
                    <m:r>
                      <a:rPr lang="pt-BR" dirty="0">
                        <a:solidFill>
                          <a:srgbClr val="FFFF00"/>
                        </a:solidFill>
                        <a:latin typeface="Cambria Math" panose="02040503050406030204" pitchFamily="18" charset="0"/>
                      </a:rPr>
                      <m:t>)</m:t>
                    </m:r>
                  </m:oMath>
                </a14:m>
                <a:endParaRPr lang="en-US" altLang="ar-EG" dirty="0">
                  <a:solidFill>
                    <a:srgbClr val="FFFF00"/>
                  </a:solidFill>
                </a:endParaRPr>
              </a:p>
            </p:txBody>
          </p:sp>
        </mc:Choice>
        <mc:Fallback xmlns="">
          <p:sp>
            <p:nvSpPr>
              <p:cNvPr id="316419" name="Rectangle 3">
                <a:extLst>
                  <a:ext uri="{FF2B5EF4-FFF2-40B4-BE49-F238E27FC236}">
                    <a16:creationId xmlns:a16="http://schemas.microsoft.com/office/drawing/2014/main" id="{4CDE5266-3BB4-01E5-1CE5-97844E27D4CA}"/>
                  </a:ext>
                </a:extLst>
              </p:cNvPr>
              <p:cNvSpPr>
                <a:spLocks noGrp="1" noRot="1" noChangeAspect="1" noMove="1" noResize="1" noEditPoints="1" noAdjustHandles="1" noChangeArrowheads="1" noChangeShapeType="1" noTextEdit="1"/>
              </p:cNvSpPr>
              <p:nvPr>
                <p:ph idx="1"/>
              </p:nvPr>
            </p:nvSpPr>
            <p:spPr>
              <a:xfrm>
                <a:off x="609600" y="1190625"/>
                <a:ext cx="8305800" cy="4905375"/>
              </a:xfrm>
              <a:blipFill>
                <a:blip r:embed="rId4"/>
                <a:stretch>
                  <a:fillRect l="-880" t="-1118"/>
                </a:stretch>
              </a:blipFill>
            </p:spPr>
            <p:txBody>
              <a:bodyPr/>
              <a:lstStyle/>
              <a:p>
                <a:r>
                  <a:rPr lang="en-GB">
                    <a:noFill/>
                  </a:rPr>
                  <a:t> </a:t>
                </a:r>
              </a:p>
            </p:txBody>
          </p:sp>
        </mc:Fallback>
      </mc:AlternateContent>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5</a:t>
            </a:fld>
            <a:endParaRPr lang="en-US" altLang="ar-EG" sz="1400">
              <a:latin typeface="Arial Narrow" panose="020B0606020202030204" pitchFamily="34" charset="0"/>
            </a:endParaRPr>
          </a:p>
        </p:txBody>
      </p:sp>
    </p:spTree>
    <p:extLst>
      <p:ext uri="{BB962C8B-B14F-4D97-AF65-F5344CB8AC3E}">
        <p14:creationId xmlns:p14="http://schemas.microsoft.com/office/powerpoint/2010/main" val="2292200771"/>
      </p:ext>
    </p:extLst>
  </p:cSld>
  <p:clrMapOvr>
    <a:overrideClrMapping bg1="dk2" tx1="lt1" bg2="dk1"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885825"/>
          </a:xfrm>
        </p:spPr>
        <p:txBody>
          <a:bodyPr/>
          <a:lstStyle/>
          <a:p>
            <a:pPr>
              <a:defRPr/>
            </a:pPr>
            <a:r>
              <a:rPr lang="en-US" altLang="ar-EG" dirty="0"/>
              <a:t>Insertion Sort</a:t>
            </a:r>
          </a:p>
        </p:txBody>
      </p:sp>
      <p:sp>
        <p:nvSpPr>
          <p:cNvPr id="316419" name="Rectangle 3">
            <a:extLst>
              <a:ext uri="{FF2B5EF4-FFF2-40B4-BE49-F238E27FC236}">
                <a16:creationId xmlns:a16="http://schemas.microsoft.com/office/drawing/2014/main" id="{4CDE5266-3BB4-01E5-1CE5-97844E27D4CA}"/>
              </a:ext>
            </a:extLst>
          </p:cNvPr>
          <p:cNvSpPr>
            <a:spLocks noGrp="1" noChangeArrowheads="1"/>
          </p:cNvSpPr>
          <p:nvPr>
            <p:ph idx="1"/>
          </p:nvPr>
        </p:nvSpPr>
        <p:spPr>
          <a:xfrm>
            <a:off x="609600" y="1190625"/>
            <a:ext cx="8305800" cy="1781175"/>
          </a:xfrm>
        </p:spPr>
        <p:txBody>
          <a:bodyPr/>
          <a:lstStyle/>
          <a:p>
            <a:pPr marL="457200" indent="-457200">
              <a:defRPr/>
            </a:pPr>
            <a:r>
              <a:rPr lang="en-GB" altLang="ar-EG" dirty="0"/>
              <a:t>Follows the decrease-by-one technique.</a:t>
            </a:r>
            <a:endParaRPr lang="en-US" altLang="ar-EG" dirty="0"/>
          </a:p>
          <a:p>
            <a:pPr marL="457200" indent="-457200">
              <a:defRPr/>
            </a:pPr>
            <a:r>
              <a:rPr lang="en-GB" altLang="ar-EG" dirty="0"/>
              <a:t>Assumes a smaller sorted list then insert a new element in right position in this list. </a:t>
            </a:r>
            <a:endParaRPr lang="en-US" altLang="ar-EG" dirty="0"/>
          </a:p>
          <a:p>
            <a:pPr marL="457200" indent="-457200">
              <a:defRPr/>
            </a:pPr>
            <a:r>
              <a:rPr lang="en-US" altLang="ar-EG" dirty="0"/>
              <a:t>Can be implemented bottom up as shown below.</a:t>
            </a:r>
            <a:endParaRPr lang="en-US" altLang="ar-EG" dirty="0">
              <a:solidFill>
                <a:srgbClr val="FFFF00"/>
              </a:solidFill>
            </a:endParaRPr>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6</a:t>
            </a:fld>
            <a:endParaRPr lang="en-US" altLang="ar-EG" sz="1400">
              <a:latin typeface="Arial Narrow" panose="020B0606020202030204" pitchFamily="34" charset="0"/>
            </a:endParaRPr>
          </a:p>
        </p:txBody>
      </p:sp>
      <p:pic>
        <p:nvPicPr>
          <p:cNvPr id="3" name="Picture 2">
            <a:extLst>
              <a:ext uri="{FF2B5EF4-FFF2-40B4-BE49-F238E27FC236}">
                <a16:creationId xmlns:a16="http://schemas.microsoft.com/office/drawing/2014/main" id="{39535707-00C4-630A-F990-BBE0B77D0E36}"/>
              </a:ext>
            </a:extLst>
          </p:cNvPr>
          <p:cNvPicPr>
            <a:picLocks noChangeAspect="1"/>
          </p:cNvPicPr>
          <p:nvPr/>
        </p:nvPicPr>
        <p:blipFill>
          <a:blip r:embed="rId4"/>
          <a:stretch>
            <a:fillRect/>
          </a:stretch>
        </p:blipFill>
        <p:spPr>
          <a:xfrm>
            <a:off x="533400" y="3030855"/>
            <a:ext cx="8467282" cy="2912745"/>
          </a:xfrm>
          <a:prstGeom prst="rect">
            <a:avLst/>
          </a:prstGeom>
        </p:spPr>
      </p:pic>
    </p:spTree>
    <p:extLst>
      <p:ext uri="{BB962C8B-B14F-4D97-AF65-F5344CB8AC3E}">
        <p14:creationId xmlns:p14="http://schemas.microsoft.com/office/powerpoint/2010/main" val="588968510"/>
      </p:ext>
    </p:extLst>
  </p:cSld>
  <p:clrMapOvr>
    <a:overrideClrMapping bg1="dk2" tx1="lt1" bg2="dk1"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885825"/>
          </a:xfrm>
        </p:spPr>
        <p:txBody>
          <a:bodyPr/>
          <a:lstStyle/>
          <a:p>
            <a:pPr>
              <a:defRPr/>
            </a:pPr>
            <a:r>
              <a:rPr lang="en-US" altLang="ar-EG" dirty="0"/>
              <a:t>Insertion Sort</a:t>
            </a:r>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7</a:t>
            </a:fld>
            <a:endParaRPr lang="en-US" altLang="ar-EG" sz="1400">
              <a:latin typeface="Arial Narrow" panose="020B0606020202030204" pitchFamily="34" charset="0"/>
            </a:endParaRPr>
          </a:p>
        </p:txBody>
      </p:sp>
      <p:pic>
        <p:nvPicPr>
          <p:cNvPr id="7" name="Picture 6">
            <a:extLst>
              <a:ext uri="{FF2B5EF4-FFF2-40B4-BE49-F238E27FC236}">
                <a16:creationId xmlns:a16="http://schemas.microsoft.com/office/drawing/2014/main" id="{197A25CB-AD89-E251-4F3A-A4E31DEA441E}"/>
              </a:ext>
            </a:extLst>
          </p:cNvPr>
          <p:cNvPicPr>
            <a:picLocks noChangeAspect="1"/>
          </p:cNvPicPr>
          <p:nvPr/>
        </p:nvPicPr>
        <p:blipFill>
          <a:blip r:embed="rId4"/>
          <a:stretch>
            <a:fillRect/>
          </a:stretch>
        </p:blipFill>
        <p:spPr>
          <a:xfrm>
            <a:off x="609600" y="1371600"/>
            <a:ext cx="8305800" cy="4521501"/>
          </a:xfrm>
          <a:prstGeom prst="rect">
            <a:avLst/>
          </a:prstGeom>
        </p:spPr>
      </p:pic>
    </p:spTree>
    <p:extLst>
      <p:ext uri="{BB962C8B-B14F-4D97-AF65-F5344CB8AC3E}">
        <p14:creationId xmlns:p14="http://schemas.microsoft.com/office/powerpoint/2010/main" val="485229811"/>
      </p:ext>
    </p:extLst>
  </p:cSld>
  <p:clrMapOvr>
    <a:overrideClrMapping bg1="dk2" tx1="lt1" bg2="dk1"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5FB74364-D486-3B31-529E-822095702C1F}"/>
              </a:ext>
            </a:extLst>
          </p:cNvPr>
          <p:cNvSpPr>
            <a:spLocks noGrp="1" noChangeArrowheads="1"/>
          </p:cNvSpPr>
          <p:nvPr>
            <p:ph type="title"/>
          </p:nvPr>
        </p:nvSpPr>
        <p:spPr>
          <a:xfrm>
            <a:off x="457200" y="0"/>
            <a:ext cx="8458200" cy="885825"/>
          </a:xfrm>
        </p:spPr>
        <p:txBody>
          <a:bodyPr/>
          <a:lstStyle/>
          <a:p>
            <a:pPr>
              <a:defRPr/>
            </a:pPr>
            <a:r>
              <a:rPr lang="en-US" altLang="ar-EG" dirty="0"/>
              <a:t>Insertion Sort</a:t>
            </a:r>
          </a:p>
        </p:txBody>
      </p:sp>
      <p:sp>
        <p:nvSpPr>
          <p:cNvPr id="5124" name="Footer Placeholder 4">
            <a:extLst>
              <a:ext uri="{FF2B5EF4-FFF2-40B4-BE49-F238E27FC236}">
                <a16:creationId xmlns:a16="http://schemas.microsoft.com/office/drawing/2014/main" id="{EDAD80B0-66B0-E8D5-009E-669176434505}"/>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4 ©2012 Pearson Education, Inc. Upper Saddle River, NJ. All Rights Reserved. </a:t>
            </a:r>
          </a:p>
        </p:txBody>
      </p:sp>
      <p:sp>
        <p:nvSpPr>
          <p:cNvPr id="5125" name="Slide Number Placeholder 5">
            <a:extLst>
              <a:ext uri="{FF2B5EF4-FFF2-40B4-BE49-F238E27FC236}">
                <a16:creationId xmlns:a16="http://schemas.microsoft.com/office/drawing/2014/main" id="{37630B93-A92B-468C-F3D9-CF38B8688F7B}"/>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4A57A06-4545-4FDE-AF13-83F14812C547}" type="slidenum">
              <a:rPr lang="en-US" altLang="ar-EG" sz="1400">
                <a:latin typeface="Arial Narrow" panose="020B0606020202030204" pitchFamily="34" charset="0"/>
              </a:rPr>
              <a:pPr algn="r"/>
              <a:t>8</a:t>
            </a:fld>
            <a:endParaRPr lang="en-US" altLang="ar-EG" sz="1400">
              <a:latin typeface="Arial Narrow" panose="020B0606020202030204" pitchFamily="34" charset="0"/>
            </a:endParaRPr>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ABE2DBFB-B745-2CB8-E0F3-C3C6FA96DD87}"/>
                  </a:ext>
                </a:extLst>
              </p:cNvPr>
              <p:cNvSpPr>
                <a:spLocks noGrp="1" noChangeArrowheads="1"/>
              </p:cNvSpPr>
              <p:nvPr>
                <p:ph idx="1"/>
              </p:nvPr>
            </p:nvSpPr>
            <p:spPr>
              <a:xfrm>
                <a:off x="609600" y="1190625"/>
                <a:ext cx="8305800" cy="4905375"/>
              </a:xfrm>
            </p:spPr>
            <p:txBody>
              <a:bodyPr/>
              <a:lstStyle/>
              <a:p>
                <a:pPr marL="457200" indent="-457200">
                  <a:defRPr/>
                </a:pPr>
                <a:r>
                  <a:rPr lang="en-GB" altLang="ar-EG" dirty="0">
                    <a:solidFill>
                      <a:srgbClr val="FFFF00"/>
                    </a:solidFill>
                  </a:rPr>
                  <a:t>The basic operation is </a:t>
                </a:r>
                <a14:m>
                  <m:oMath xmlns:m="http://schemas.openxmlformats.org/officeDocument/2006/math">
                    <m:r>
                      <a:rPr lang="en-GB" altLang="ar-EG" dirty="0">
                        <a:solidFill>
                          <a:srgbClr val="FFFF00"/>
                        </a:solidFill>
                        <a:latin typeface="Cambria Math" panose="02040503050406030204" pitchFamily="18" charset="0"/>
                      </a:rPr>
                      <m:t>𝑨</m:t>
                    </m:r>
                    <m:r>
                      <a:rPr lang="en-GB" altLang="ar-EG" dirty="0">
                        <a:solidFill>
                          <a:srgbClr val="FFFF00"/>
                        </a:solidFill>
                        <a:latin typeface="Cambria Math" panose="02040503050406030204" pitchFamily="18" charset="0"/>
                      </a:rPr>
                      <m:t>[</m:t>
                    </m:r>
                    <m:r>
                      <a:rPr lang="en-GB" altLang="ar-EG" dirty="0">
                        <a:solidFill>
                          <a:srgbClr val="FFFF00"/>
                        </a:solidFill>
                        <a:latin typeface="Cambria Math" panose="02040503050406030204" pitchFamily="18" charset="0"/>
                      </a:rPr>
                      <m:t>𝒋</m:t>
                    </m:r>
                    <m:r>
                      <a:rPr lang="en-GB" altLang="ar-EG" dirty="0">
                        <a:solidFill>
                          <a:srgbClr val="FFFF00"/>
                        </a:solidFill>
                        <a:latin typeface="Cambria Math" panose="02040503050406030204" pitchFamily="18" charset="0"/>
                      </a:rPr>
                      <m:t> ]&gt;</m:t>
                    </m:r>
                    <m:r>
                      <a:rPr lang="en-GB" altLang="ar-EG" dirty="0">
                        <a:solidFill>
                          <a:srgbClr val="FFFF00"/>
                        </a:solidFill>
                        <a:latin typeface="Cambria Math" panose="02040503050406030204" pitchFamily="18" charset="0"/>
                      </a:rPr>
                      <m:t>𝒗</m:t>
                    </m:r>
                  </m:oMath>
                </a14:m>
                <a:r>
                  <a:rPr lang="en-GB" altLang="ar-EG" dirty="0">
                    <a:solidFill>
                      <a:srgbClr val="FFFF00"/>
                    </a:solidFill>
                  </a:rPr>
                  <a:t> (Why not j ≥ 0?)</a:t>
                </a:r>
              </a:p>
              <a:p>
                <a:pPr marL="457200" indent="-457200">
                  <a:defRPr/>
                </a:pPr>
                <a:endParaRPr lang="en-GB" altLang="ar-EG" dirty="0">
                  <a:solidFill>
                    <a:srgbClr val="FFFF00"/>
                  </a:solidFill>
                </a:endParaRPr>
              </a:p>
              <a:p>
                <a:pPr marL="457200" indent="-457200">
                  <a:defRPr/>
                </a:pPr>
                <a14:m>
                  <m:oMath xmlns:m="http://schemas.openxmlformats.org/officeDocument/2006/math">
                    <m:sSub>
                      <m:sSubPr>
                        <m:ctrlPr>
                          <a:rPr lang="en-GB" altLang="ar-EG" i="1">
                            <a:solidFill>
                              <a:srgbClr val="FFFF00"/>
                            </a:solidFill>
                            <a:latin typeface="Cambria Math" panose="02040503050406030204" pitchFamily="18" charset="0"/>
                          </a:rPr>
                        </m:ctrlPr>
                      </m:sSubPr>
                      <m:e>
                        <m:r>
                          <a:rPr lang="en-US" altLang="ar-EG">
                            <a:solidFill>
                              <a:srgbClr val="FFFF00"/>
                            </a:solidFill>
                            <a:latin typeface="Cambria Math" panose="02040503050406030204" pitchFamily="18" charset="0"/>
                          </a:rPr>
                          <m:t>𝐶</m:t>
                        </m:r>
                      </m:e>
                      <m:sub>
                        <m:r>
                          <a:rPr lang="en-US" altLang="ar-EG">
                            <a:solidFill>
                              <a:srgbClr val="FFFF00"/>
                            </a:solidFill>
                            <a:latin typeface="Cambria Math" panose="02040503050406030204" pitchFamily="18" charset="0"/>
                          </a:rPr>
                          <m:t>𝑤𝑜𝑟𝑠𝑡</m:t>
                        </m:r>
                      </m:sub>
                    </m:sSub>
                    <m:d>
                      <m:dPr>
                        <m:ctrlPr>
                          <a:rPr lang="en-US" altLang="ar-EG" i="1">
                            <a:solidFill>
                              <a:srgbClr val="FFFF00"/>
                            </a:solidFill>
                            <a:latin typeface="Cambria Math" panose="02040503050406030204" pitchFamily="18" charset="0"/>
                          </a:rPr>
                        </m:ctrlPr>
                      </m:dPr>
                      <m:e>
                        <m:r>
                          <a:rPr lang="en-US" altLang="ar-EG">
                            <a:solidFill>
                              <a:srgbClr val="FFFF00"/>
                            </a:solidFill>
                            <a:latin typeface="Cambria Math" panose="02040503050406030204" pitchFamily="18" charset="0"/>
                          </a:rPr>
                          <m:t>𝑛</m:t>
                        </m:r>
                      </m:e>
                    </m:d>
                    <m:r>
                      <a:rPr lang="en-US" altLang="ar-EG">
                        <a:solidFill>
                          <a:srgbClr val="FFFF00"/>
                        </a:solidFill>
                        <a:latin typeface="Cambria Math" panose="02040503050406030204" pitchFamily="18" charset="0"/>
                      </a:rPr>
                      <m:t>=</m:t>
                    </m:r>
                    <m:f>
                      <m:fPr>
                        <m:ctrlPr>
                          <a:rPr lang="en-US" altLang="ar-EG" i="1">
                            <a:solidFill>
                              <a:srgbClr val="FFFF00"/>
                            </a:solidFill>
                            <a:latin typeface="Cambria Math" panose="02040503050406030204" pitchFamily="18" charset="0"/>
                          </a:rPr>
                        </m:ctrlPr>
                      </m:fPr>
                      <m:num>
                        <m:d>
                          <m:dPr>
                            <m:ctrlPr>
                              <a:rPr lang="en-US" altLang="ar-EG" i="1">
                                <a:solidFill>
                                  <a:srgbClr val="FFFF00"/>
                                </a:solidFill>
                                <a:latin typeface="Cambria Math" panose="02040503050406030204" pitchFamily="18" charset="0"/>
                              </a:rPr>
                            </m:ctrlPr>
                          </m:dPr>
                          <m:e>
                            <m:r>
                              <a:rPr lang="en-US" altLang="ar-EG">
                                <a:solidFill>
                                  <a:srgbClr val="FFFF00"/>
                                </a:solidFill>
                                <a:latin typeface="Cambria Math" panose="02040503050406030204" pitchFamily="18" charset="0"/>
                              </a:rPr>
                              <m:t>𝑛</m:t>
                            </m:r>
                            <m:r>
                              <a:rPr lang="en-US" altLang="ar-EG">
                                <a:solidFill>
                                  <a:srgbClr val="FFFF00"/>
                                </a:solidFill>
                                <a:latin typeface="Cambria Math" panose="02040503050406030204" pitchFamily="18" charset="0"/>
                              </a:rPr>
                              <m:t>−</m:t>
                            </m:r>
                            <m:r>
                              <a:rPr lang="en-US" altLang="ar-EG">
                                <a:solidFill>
                                  <a:srgbClr val="FFFF00"/>
                                </a:solidFill>
                                <a:latin typeface="Cambria Math" panose="02040503050406030204" pitchFamily="18" charset="0"/>
                              </a:rPr>
                              <m:t>1</m:t>
                            </m:r>
                          </m:e>
                        </m:d>
                        <m:r>
                          <a:rPr lang="en-US" altLang="ar-EG">
                            <a:solidFill>
                              <a:srgbClr val="FFFF00"/>
                            </a:solidFill>
                            <a:latin typeface="Cambria Math" panose="02040503050406030204" pitchFamily="18" charset="0"/>
                          </a:rPr>
                          <m:t>𝑛</m:t>
                        </m:r>
                      </m:num>
                      <m:den>
                        <m:r>
                          <a:rPr lang="en-US" altLang="ar-EG">
                            <a:solidFill>
                              <a:srgbClr val="FFFF00"/>
                            </a:solidFill>
                            <a:latin typeface="Cambria Math" panose="02040503050406030204" pitchFamily="18" charset="0"/>
                          </a:rPr>
                          <m:t>2</m:t>
                        </m:r>
                      </m:den>
                    </m:f>
                    <m:r>
                      <a:rPr lang="en-US" altLang="ar-EG">
                        <a:solidFill>
                          <a:srgbClr val="FFFF00"/>
                        </a:solidFill>
                        <a:latin typeface="Cambria Math" panose="02040503050406030204" pitchFamily="18" charset="0"/>
                      </a:rPr>
                      <m:t>∈</m:t>
                    </m:r>
                    <m:r>
                      <a:rPr lang="en-US" altLang="ar-EG">
                        <a:solidFill>
                          <a:srgbClr val="FFFF00"/>
                        </a:solidFill>
                        <a:latin typeface="Cambria Math" panose="02040503050406030204" pitchFamily="18" charset="0"/>
                      </a:rPr>
                      <m:t>𝜃</m:t>
                    </m:r>
                    <m:d>
                      <m:dPr>
                        <m:ctrlPr>
                          <a:rPr lang="en-US" altLang="ar-EG" i="1">
                            <a:solidFill>
                              <a:srgbClr val="FFFF00"/>
                            </a:solidFill>
                            <a:latin typeface="Cambria Math" panose="02040503050406030204" pitchFamily="18" charset="0"/>
                          </a:rPr>
                        </m:ctrlPr>
                      </m:dPr>
                      <m:e>
                        <m:sSup>
                          <m:sSupPr>
                            <m:ctrlPr>
                              <a:rPr lang="en-US" altLang="ar-EG" i="1">
                                <a:solidFill>
                                  <a:srgbClr val="FFFF00"/>
                                </a:solidFill>
                                <a:latin typeface="Cambria Math" panose="02040503050406030204" pitchFamily="18" charset="0"/>
                              </a:rPr>
                            </m:ctrlPr>
                          </m:sSupPr>
                          <m:e>
                            <m:r>
                              <a:rPr lang="en-US" altLang="ar-EG">
                                <a:solidFill>
                                  <a:srgbClr val="FFFF00"/>
                                </a:solidFill>
                                <a:latin typeface="Cambria Math" panose="02040503050406030204" pitchFamily="18" charset="0"/>
                              </a:rPr>
                              <m:t>𝑛</m:t>
                            </m:r>
                          </m:e>
                          <m:sup>
                            <m:r>
                              <a:rPr lang="en-US" altLang="ar-EG">
                                <a:solidFill>
                                  <a:srgbClr val="FFFF00"/>
                                </a:solidFill>
                                <a:latin typeface="Cambria Math" panose="02040503050406030204" pitchFamily="18" charset="0"/>
                              </a:rPr>
                              <m:t>2</m:t>
                            </m:r>
                          </m:sup>
                        </m:sSup>
                      </m:e>
                    </m:d>
                  </m:oMath>
                </a14:m>
                <a:r>
                  <a:rPr lang="en-US" altLang="ar-EG" dirty="0">
                    <a:solidFill>
                      <a:srgbClr val="FFFF00"/>
                    </a:solidFill>
                  </a:rPr>
                  <a:t> (The same as selection sort)</a:t>
                </a:r>
              </a:p>
              <a:p>
                <a:pPr marL="457200" indent="-457200">
                  <a:defRPr/>
                </a:pPr>
                <a:endParaRPr lang="en-US" altLang="ar-EG" dirty="0">
                  <a:solidFill>
                    <a:srgbClr val="FFFF00"/>
                  </a:solidFill>
                </a:endParaRPr>
              </a:p>
              <a:p>
                <a:pPr marL="457200" indent="-457200">
                  <a:defRPr/>
                </a:pPr>
                <a14:m>
                  <m:oMath xmlns:m="http://schemas.openxmlformats.org/officeDocument/2006/math">
                    <m:sSub>
                      <m:sSubPr>
                        <m:ctrlPr>
                          <a:rPr lang="en-GB" altLang="ar-EG" i="1">
                            <a:solidFill>
                              <a:srgbClr val="FFFF00"/>
                            </a:solidFill>
                            <a:latin typeface="Cambria Math" panose="02040503050406030204" pitchFamily="18" charset="0"/>
                          </a:rPr>
                        </m:ctrlPr>
                      </m:sSubPr>
                      <m:e>
                        <m:r>
                          <a:rPr lang="en-US" altLang="ar-EG" b="1" i="1">
                            <a:solidFill>
                              <a:srgbClr val="FFFF00"/>
                            </a:solidFill>
                            <a:latin typeface="Cambria Math" panose="02040503050406030204" pitchFamily="18" charset="0"/>
                          </a:rPr>
                          <m:t>𝑪</m:t>
                        </m:r>
                      </m:e>
                      <m:sub>
                        <m:r>
                          <a:rPr lang="en-US" altLang="ar-EG" b="1" i="1">
                            <a:solidFill>
                              <a:srgbClr val="FFFF00"/>
                            </a:solidFill>
                            <a:latin typeface="Cambria Math" panose="02040503050406030204" pitchFamily="18" charset="0"/>
                          </a:rPr>
                          <m:t>𝒃𝒆𝒔𝒕</m:t>
                        </m:r>
                      </m:sub>
                    </m:sSub>
                    <m:d>
                      <m:dPr>
                        <m:ctrlPr>
                          <a:rPr lang="en-US" altLang="ar-EG" i="1">
                            <a:solidFill>
                              <a:srgbClr val="FFFF00"/>
                            </a:solidFill>
                            <a:latin typeface="Cambria Math" panose="02040503050406030204" pitchFamily="18" charset="0"/>
                          </a:rPr>
                        </m:ctrlPr>
                      </m:dPr>
                      <m:e>
                        <m:r>
                          <a:rPr lang="en-US" altLang="ar-EG" b="1" i="1">
                            <a:solidFill>
                              <a:srgbClr val="FFFF00"/>
                            </a:solidFill>
                            <a:latin typeface="Cambria Math" panose="02040503050406030204" pitchFamily="18" charset="0"/>
                          </a:rPr>
                          <m:t>𝒏</m:t>
                        </m:r>
                      </m:e>
                    </m:d>
                    <m:r>
                      <a:rPr lang="en-US" altLang="ar-EG" b="1">
                        <a:solidFill>
                          <a:srgbClr val="FFFF00"/>
                        </a:solidFill>
                        <a:latin typeface="Cambria Math" panose="02040503050406030204" pitchFamily="18" charset="0"/>
                      </a:rPr>
                      <m:t>=</m:t>
                    </m:r>
                    <m:nary>
                      <m:naryPr>
                        <m:chr m:val="∑"/>
                        <m:ctrlPr>
                          <a:rPr lang="en-US" altLang="ar-EG" i="1">
                            <a:solidFill>
                              <a:srgbClr val="FFFF00"/>
                            </a:solidFill>
                            <a:latin typeface="Cambria Math" panose="02040503050406030204" pitchFamily="18" charset="0"/>
                          </a:rPr>
                        </m:ctrlPr>
                      </m:naryPr>
                      <m:sub>
                        <m:r>
                          <m:rPr>
                            <m:brk m:alnAt="23"/>
                          </m:rPr>
                          <a:rPr lang="en-US" altLang="ar-EG" b="1" i="1">
                            <a:solidFill>
                              <a:srgbClr val="FFFF00"/>
                            </a:solidFill>
                            <a:latin typeface="Cambria Math" panose="02040503050406030204" pitchFamily="18" charset="0"/>
                          </a:rPr>
                          <m:t>𝒊</m:t>
                        </m:r>
                        <m:r>
                          <a:rPr lang="en-US" altLang="ar-EG" b="1">
                            <a:solidFill>
                              <a:srgbClr val="FFFF00"/>
                            </a:solidFill>
                            <a:latin typeface="Cambria Math" panose="02040503050406030204" pitchFamily="18" charset="0"/>
                          </a:rPr>
                          <m:t>=</m:t>
                        </m:r>
                        <m:r>
                          <m:rPr>
                            <m:brk m:alnAt="23"/>
                          </m:rPr>
                          <a:rPr lang="en-US" altLang="ar-EG" b="1" i="1">
                            <a:solidFill>
                              <a:srgbClr val="FFFF00"/>
                            </a:solidFill>
                            <a:latin typeface="Cambria Math" panose="02040503050406030204" pitchFamily="18" charset="0"/>
                          </a:rPr>
                          <m:t>𝟏</m:t>
                        </m:r>
                      </m:sub>
                      <m:sup>
                        <m:r>
                          <a:rPr lang="en-US" altLang="ar-EG" b="1" i="1">
                            <a:solidFill>
                              <a:srgbClr val="FFFF00"/>
                            </a:solidFill>
                            <a:latin typeface="Cambria Math" panose="02040503050406030204" pitchFamily="18" charset="0"/>
                          </a:rPr>
                          <m:t>𝒏</m:t>
                        </m:r>
                        <m:r>
                          <a:rPr lang="en-US" altLang="ar-EG" b="1">
                            <a:solidFill>
                              <a:srgbClr val="FFFF00"/>
                            </a:solidFill>
                            <a:latin typeface="Cambria Math" panose="02040503050406030204" pitchFamily="18" charset="0"/>
                          </a:rPr>
                          <m:t>−</m:t>
                        </m:r>
                        <m:r>
                          <a:rPr lang="en-US" altLang="ar-EG" b="1" i="1">
                            <a:solidFill>
                              <a:srgbClr val="FFFF00"/>
                            </a:solidFill>
                            <a:latin typeface="Cambria Math" panose="02040503050406030204" pitchFamily="18" charset="0"/>
                          </a:rPr>
                          <m:t>𝟏</m:t>
                        </m:r>
                      </m:sup>
                      <m:e>
                        <m:r>
                          <a:rPr lang="en-US" altLang="ar-EG" b="1" i="1">
                            <a:solidFill>
                              <a:srgbClr val="FFFF00"/>
                            </a:solidFill>
                            <a:latin typeface="Cambria Math" panose="02040503050406030204" pitchFamily="18" charset="0"/>
                          </a:rPr>
                          <m:t>𝟏</m:t>
                        </m:r>
                      </m:e>
                    </m:nary>
                    <m:r>
                      <a:rPr lang="en-US" altLang="ar-EG" b="1">
                        <a:solidFill>
                          <a:srgbClr val="FFFF00"/>
                        </a:solidFill>
                        <a:latin typeface="Cambria Math" panose="02040503050406030204" pitchFamily="18" charset="0"/>
                      </a:rPr>
                      <m:t>=</m:t>
                    </m:r>
                    <m:r>
                      <a:rPr lang="en-US" altLang="ar-EG" b="1" i="1">
                        <a:solidFill>
                          <a:srgbClr val="FFFF00"/>
                        </a:solidFill>
                        <a:latin typeface="Cambria Math" panose="02040503050406030204" pitchFamily="18" charset="0"/>
                      </a:rPr>
                      <m:t>𝒏</m:t>
                    </m:r>
                    <m:r>
                      <a:rPr lang="en-US" altLang="ar-EG" b="1">
                        <a:solidFill>
                          <a:srgbClr val="FFFF00"/>
                        </a:solidFill>
                        <a:latin typeface="Cambria Math" panose="02040503050406030204" pitchFamily="18" charset="0"/>
                      </a:rPr>
                      <m:t>−</m:t>
                    </m:r>
                    <m:r>
                      <a:rPr lang="en-US" altLang="ar-EG" b="1" i="1">
                        <a:solidFill>
                          <a:srgbClr val="FFFF00"/>
                        </a:solidFill>
                        <a:latin typeface="Cambria Math" panose="02040503050406030204" pitchFamily="18" charset="0"/>
                      </a:rPr>
                      <m:t>𝟏</m:t>
                    </m:r>
                    <m:r>
                      <a:rPr lang="en-US" altLang="ar-EG" b="1">
                        <a:solidFill>
                          <a:srgbClr val="FFFF00"/>
                        </a:solidFill>
                        <a:latin typeface="Cambria Math" panose="02040503050406030204" pitchFamily="18" charset="0"/>
                      </a:rPr>
                      <m:t>∈</m:t>
                    </m:r>
                    <m:r>
                      <a:rPr lang="en-US" altLang="ar-EG" b="1" i="1">
                        <a:solidFill>
                          <a:srgbClr val="FFFF00"/>
                        </a:solidFill>
                        <a:latin typeface="Cambria Math" panose="02040503050406030204" pitchFamily="18" charset="0"/>
                      </a:rPr>
                      <m:t>𝜽</m:t>
                    </m:r>
                    <m:d>
                      <m:dPr>
                        <m:ctrlPr>
                          <a:rPr lang="en-US" altLang="ar-EG" i="1">
                            <a:solidFill>
                              <a:srgbClr val="FFFF00"/>
                            </a:solidFill>
                            <a:latin typeface="Cambria Math" panose="02040503050406030204" pitchFamily="18" charset="0"/>
                          </a:rPr>
                        </m:ctrlPr>
                      </m:dPr>
                      <m:e>
                        <m:r>
                          <a:rPr lang="en-US" altLang="ar-EG" b="1" i="1">
                            <a:solidFill>
                              <a:srgbClr val="FFFF00"/>
                            </a:solidFill>
                            <a:latin typeface="Cambria Math" panose="02040503050406030204" pitchFamily="18" charset="0"/>
                          </a:rPr>
                          <m:t>𝒏</m:t>
                        </m:r>
                      </m:e>
                    </m:d>
                  </m:oMath>
                </a14:m>
                <a:r>
                  <a:rPr lang="en-US" altLang="ar-EG" dirty="0">
                    <a:solidFill>
                      <a:srgbClr val="FFFF00"/>
                    </a:solidFill>
                  </a:rPr>
                  <a:t> (The input is already ordered)</a:t>
                </a:r>
              </a:p>
              <a:p>
                <a:pPr marL="457200" indent="-457200">
                  <a:defRPr/>
                </a:pPr>
                <a:endParaRPr lang="en-US" altLang="ar-EG" dirty="0">
                  <a:solidFill>
                    <a:srgbClr val="FFFF00"/>
                  </a:solidFill>
                </a:endParaRPr>
              </a:p>
              <a:p>
                <a:pPr marL="457200" indent="-457200">
                  <a:defRPr/>
                </a:pPr>
                <a:endParaRPr lang="en-US" altLang="ar-EG" dirty="0">
                  <a:solidFill>
                    <a:srgbClr val="FFFF00"/>
                  </a:solidFill>
                </a:endParaRPr>
              </a:p>
            </p:txBody>
          </p:sp>
        </mc:Choice>
        <mc:Fallback xmlns="">
          <p:sp>
            <p:nvSpPr>
              <p:cNvPr id="2" name="Rectangle 3">
                <a:extLst>
                  <a:ext uri="{FF2B5EF4-FFF2-40B4-BE49-F238E27FC236}">
                    <a16:creationId xmlns:a16="http://schemas.microsoft.com/office/drawing/2014/main" id="{ABE2DBFB-B745-2CB8-E0F3-C3C6FA96DD87}"/>
                  </a:ext>
                </a:extLst>
              </p:cNvPr>
              <p:cNvSpPr>
                <a:spLocks noGrp="1" noRot="1" noChangeAspect="1" noMove="1" noResize="1" noEditPoints="1" noAdjustHandles="1" noChangeArrowheads="1" noChangeShapeType="1" noTextEdit="1"/>
              </p:cNvSpPr>
              <p:nvPr>
                <p:ph idx="1"/>
              </p:nvPr>
            </p:nvSpPr>
            <p:spPr>
              <a:xfrm>
                <a:off x="609600" y="1190625"/>
                <a:ext cx="8305800" cy="4905375"/>
              </a:xfrm>
              <a:blipFill>
                <a:blip r:embed="rId4"/>
                <a:stretch>
                  <a:fillRect l="-880" t="-1118"/>
                </a:stretch>
              </a:blipFill>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0ECBEEC-4614-66DD-5130-CBE2E4B29282}"/>
                  </a:ext>
                </a:extLst>
              </p14:cNvPr>
              <p14:cNvContentPartPr/>
              <p14:nvPr/>
            </p14:nvContentPartPr>
            <p14:xfrm>
              <a:off x="886680" y="2747520"/>
              <a:ext cx="8206560" cy="2664000"/>
            </p14:xfrm>
          </p:contentPart>
        </mc:Choice>
        <mc:Fallback xmlns="">
          <p:pic>
            <p:nvPicPr>
              <p:cNvPr id="3" name="Ink 2">
                <a:extLst>
                  <a:ext uri="{FF2B5EF4-FFF2-40B4-BE49-F238E27FC236}">
                    <a16:creationId xmlns:a16="http://schemas.microsoft.com/office/drawing/2014/main" id="{40ECBEEC-4614-66DD-5130-CBE2E4B29282}"/>
                  </a:ext>
                </a:extLst>
              </p:cNvPr>
              <p:cNvPicPr/>
              <p:nvPr/>
            </p:nvPicPr>
            <p:blipFill>
              <a:blip r:embed="rId6"/>
              <a:stretch>
                <a:fillRect/>
              </a:stretch>
            </p:blipFill>
            <p:spPr>
              <a:xfrm>
                <a:off x="877320" y="2738160"/>
                <a:ext cx="8225280" cy="2682720"/>
              </a:xfrm>
              <a:prstGeom prst="rect">
                <a:avLst/>
              </a:prstGeom>
            </p:spPr>
          </p:pic>
        </mc:Fallback>
      </mc:AlternateContent>
    </p:spTree>
    <p:extLst>
      <p:ext uri="{BB962C8B-B14F-4D97-AF65-F5344CB8AC3E}">
        <p14:creationId xmlns:p14="http://schemas.microsoft.com/office/powerpoint/2010/main" val="789081442"/>
      </p:ext>
    </p:extLst>
  </p:cSld>
  <p:clrMapOvr>
    <a:overrideClrMapping bg1="dk2" tx1="lt1" bg2="dk1"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a:extLst>
              <a:ext uri="{FF2B5EF4-FFF2-40B4-BE49-F238E27FC236}">
                <a16:creationId xmlns:a16="http://schemas.microsoft.com/office/drawing/2014/main" id="{B464F5BC-F9D9-23CA-BBE1-337971C1C0BE}"/>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5123" name="Slide Number Placeholder 5">
            <a:extLst>
              <a:ext uri="{FF2B5EF4-FFF2-40B4-BE49-F238E27FC236}">
                <a16:creationId xmlns:a16="http://schemas.microsoft.com/office/drawing/2014/main" id="{45BD4698-DAD9-D7C8-B32E-230CDB532ECA}"/>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B0657E0-4538-421D-8B31-F2CDDCFAF775}" type="slidenum">
              <a:rPr lang="en-US" altLang="ar-EG" sz="1400">
                <a:latin typeface="Arial Narrow" panose="020B0606020202030204" pitchFamily="34" charset="0"/>
              </a:rPr>
              <a:pPr algn="r"/>
              <a:t>9</a:t>
            </a:fld>
            <a:endParaRPr lang="en-US" altLang="ar-EG" sz="1400">
              <a:latin typeface="Arial Narrow" panose="020B0606020202030204" pitchFamily="34" charset="0"/>
            </a:endParaRPr>
          </a:p>
        </p:txBody>
      </p:sp>
      <p:sp>
        <p:nvSpPr>
          <p:cNvPr id="237570" name="Rectangle 2">
            <a:extLst>
              <a:ext uri="{FF2B5EF4-FFF2-40B4-BE49-F238E27FC236}">
                <a16:creationId xmlns:a16="http://schemas.microsoft.com/office/drawing/2014/main" id="{85D197C0-3FB6-798E-3B24-542287645857}"/>
              </a:ext>
            </a:extLst>
          </p:cNvPr>
          <p:cNvSpPr>
            <a:spLocks noGrp="1" noChangeArrowheads="1"/>
          </p:cNvSpPr>
          <p:nvPr>
            <p:ph type="title"/>
          </p:nvPr>
        </p:nvSpPr>
        <p:spPr/>
        <p:txBody>
          <a:bodyPr/>
          <a:lstStyle/>
          <a:p>
            <a:pPr>
              <a:defRPr/>
            </a:pPr>
            <a:r>
              <a:rPr lang="en-US" altLang="ar-EG" dirty="0"/>
              <a:t>Topological Sorting</a:t>
            </a:r>
          </a:p>
        </p:txBody>
      </p:sp>
      <p:sp>
        <p:nvSpPr>
          <p:cNvPr id="237571" name="Rectangle 3">
            <a:extLst>
              <a:ext uri="{FF2B5EF4-FFF2-40B4-BE49-F238E27FC236}">
                <a16:creationId xmlns:a16="http://schemas.microsoft.com/office/drawing/2014/main" id="{3EE4BFBA-EB1B-BBF4-61E4-C11964275F72}"/>
              </a:ext>
            </a:extLst>
          </p:cNvPr>
          <p:cNvSpPr>
            <a:spLocks noGrp="1" noChangeArrowheads="1"/>
          </p:cNvSpPr>
          <p:nvPr>
            <p:ph type="body" idx="1"/>
          </p:nvPr>
        </p:nvSpPr>
        <p:spPr>
          <a:xfrm>
            <a:off x="533400" y="1266825"/>
            <a:ext cx="8534400" cy="5057775"/>
          </a:xfrm>
        </p:spPr>
        <p:txBody>
          <a:bodyPr/>
          <a:lstStyle/>
          <a:p>
            <a:pPr marL="427038">
              <a:buFont typeface="Wingdings" panose="05000000000000000000" pitchFamily="2" charset="2"/>
              <a:buChar char="q"/>
              <a:defRPr/>
            </a:pPr>
            <a:r>
              <a:rPr lang="en-US" altLang="ar-EG" dirty="0"/>
              <a:t>There are only two notable differences between undirected and directed graphs.</a:t>
            </a:r>
          </a:p>
          <a:p>
            <a:pPr marL="803275">
              <a:buFont typeface="Wingdings" panose="05000000000000000000" pitchFamily="2" charset="2"/>
              <a:buChar char="q"/>
              <a:defRPr/>
            </a:pPr>
            <a:endParaRPr lang="en-US" altLang="ar-EG" dirty="0"/>
          </a:p>
          <a:p>
            <a:pPr marL="803275">
              <a:buFont typeface="Wingdings" panose="05000000000000000000" pitchFamily="2" charset="2"/>
              <a:buChar char="q"/>
              <a:defRPr/>
            </a:pPr>
            <a:r>
              <a:rPr lang="en-US" altLang="ar-EG" dirty="0"/>
              <a:t>The adjacency matrix of a directed graph does not have to be symmetric</a:t>
            </a:r>
          </a:p>
          <a:p>
            <a:pPr marL="803275">
              <a:buFont typeface="Wingdings" panose="05000000000000000000" pitchFamily="2" charset="2"/>
              <a:buChar char="q"/>
              <a:defRPr/>
            </a:pPr>
            <a:endParaRPr lang="en-US" altLang="ar-EG" dirty="0"/>
          </a:p>
          <a:p>
            <a:pPr marL="803275">
              <a:buFont typeface="Wingdings" panose="05000000000000000000" pitchFamily="2" charset="2"/>
              <a:buChar char="q"/>
              <a:defRPr/>
            </a:pPr>
            <a:r>
              <a:rPr lang="en-US" altLang="ar-EG" dirty="0"/>
              <a:t>An edge in a directed graph has just one (not two) corresponding nodes in the digraph’s adjacency lists.</a:t>
            </a:r>
          </a:p>
          <a:p>
            <a:pPr marL="427038">
              <a:buFont typeface="Wingdings" panose="05000000000000000000" pitchFamily="2" charset="2"/>
              <a:buChar char="q"/>
              <a:defRPr/>
            </a:pPr>
            <a:endParaRPr lang="en-US" altLang="ar-EG" dirty="0"/>
          </a:p>
          <a:p>
            <a:pPr marL="427038">
              <a:buFont typeface="Wingdings" panose="05000000000000000000" pitchFamily="2" charset="2"/>
              <a:buChar char="q"/>
              <a:defRPr/>
            </a:pPr>
            <a:endParaRPr lang="en-US" altLang="ar-EG" dirty="0"/>
          </a:p>
          <a:p>
            <a:pPr marL="93663" indent="-9525">
              <a:buFont typeface="Monotype Sorts" pitchFamily="2" charset="2"/>
              <a:buNone/>
              <a:defRPr/>
            </a:pPr>
            <a:endParaRPr lang="en-US" altLang="ar-EG" dirty="0"/>
          </a:p>
        </p:txBody>
      </p:sp>
    </p:spTree>
  </p:cSld>
  <p:clrMapOvr>
    <a:masterClrMapping/>
  </p:clrMapOvr>
</p:sld>
</file>

<file path=ppt/theme/theme1.xml><?xml version="1.0" encoding="utf-8"?>
<a:theme xmlns:a="http://schemas.openxmlformats.org/drawingml/2006/main" name="CS1">
  <a:themeElements>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fontScheme name="CS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ar-EG"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ar-EG"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1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CS1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CS1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CS1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CS1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CS1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CS1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10.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11.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12.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13.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14.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15.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16.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17.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18.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19.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2.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20.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21.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22.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23.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24.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25.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26.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3.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4.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5.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6.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7.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8.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ppt/theme/themeOverride9.xml><?xml version="1.0" encoding="utf-8"?>
<a:themeOverride xmlns:a="http://schemas.openxmlformats.org/drawingml/2006/main">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themeOverride>
</file>

<file path=docProps/app.xml><?xml version="1.0" encoding="utf-8"?>
<Properties xmlns="http://schemas.openxmlformats.org/officeDocument/2006/extended-properties" xmlns:vt="http://schemas.openxmlformats.org/officeDocument/2006/docPropsVTypes">
  <Template/>
  <TotalTime>6738</TotalTime>
  <Words>8922</Words>
  <Application>Microsoft Office PowerPoint</Application>
  <PresentationFormat>On-screen Show (4:3)</PresentationFormat>
  <Paragraphs>400</Paragraphs>
  <Slides>45</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Arial Narrow</vt:lpstr>
      <vt:lpstr>B Frutiger Bold</vt:lpstr>
      <vt:lpstr>Cambria Math</vt:lpstr>
      <vt:lpstr>Monotype Sorts</vt:lpstr>
      <vt:lpstr>MTMI</vt:lpstr>
      <vt:lpstr>Times New Roman</vt:lpstr>
      <vt:lpstr>TimesTen-Roman</vt:lpstr>
      <vt:lpstr>Wingdings</vt:lpstr>
      <vt:lpstr>CS1</vt:lpstr>
      <vt:lpstr>PowerPoint Presentation</vt:lpstr>
      <vt:lpstr>Decrease-and-Conquer</vt:lpstr>
      <vt:lpstr>The decrease-by-a-constant variation</vt:lpstr>
      <vt:lpstr>The decrease-by-a-constant factor variation</vt:lpstr>
      <vt:lpstr>The variable-size-decrease variation</vt:lpstr>
      <vt:lpstr>Insertion Sort</vt:lpstr>
      <vt:lpstr>Insertion Sort</vt:lpstr>
      <vt:lpstr>Insertion Sort</vt:lpstr>
      <vt:lpstr>Topological Sorting</vt:lpstr>
      <vt:lpstr>Topological Sorting</vt:lpstr>
      <vt:lpstr>Topological Sorting</vt:lpstr>
      <vt:lpstr>Topological Sorting</vt:lpstr>
      <vt:lpstr>Topological Sorting</vt:lpstr>
      <vt:lpstr>Generating Combinatorial Objects</vt:lpstr>
      <vt:lpstr>Generating Permutations</vt:lpstr>
      <vt:lpstr>Generating Permutations</vt:lpstr>
      <vt:lpstr>PowerPoint Presentation</vt:lpstr>
      <vt:lpstr>Generating Permutations</vt:lpstr>
      <vt:lpstr>Generating Subsets</vt:lpstr>
      <vt:lpstr>Generating Subsets</vt:lpstr>
      <vt:lpstr>Generating Subsets</vt:lpstr>
      <vt:lpstr>Decrease-by-a-Constant-Factor Algorithms</vt:lpstr>
      <vt:lpstr>Binary Search</vt:lpstr>
      <vt:lpstr>Binary Search</vt:lpstr>
      <vt:lpstr>Binary Search</vt:lpstr>
      <vt:lpstr>Binary Search</vt:lpstr>
      <vt:lpstr>Fake-Coin Problem</vt:lpstr>
      <vt:lpstr>Fake-Coin Problem</vt:lpstr>
      <vt:lpstr>Russian Peasant Multiplication</vt:lpstr>
      <vt:lpstr>Josephus Problem</vt:lpstr>
      <vt:lpstr>Josephus Problem</vt:lpstr>
      <vt:lpstr>Josephus Problem</vt:lpstr>
      <vt:lpstr>Josephus Problem</vt:lpstr>
      <vt:lpstr>Josephus Problem</vt:lpstr>
      <vt:lpstr>Josephus Problem</vt:lpstr>
      <vt:lpstr>Variable-Size-Decrease Algorithms</vt:lpstr>
      <vt:lpstr>Selection problem</vt:lpstr>
      <vt:lpstr>Selection problem</vt:lpstr>
      <vt:lpstr>Selection problem</vt:lpstr>
      <vt:lpstr>Selection problem</vt:lpstr>
      <vt:lpstr>Selection problem</vt:lpstr>
      <vt:lpstr>Selection problem</vt:lpstr>
      <vt:lpstr>Selection problem</vt:lpstr>
      <vt:lpstr>Searching in a Binary Search Tree</vt:lpstr>
      <vt:lpstr>Searching in a Binary Search Tree</vt:lpstr>
    </vt:vector>
  </TitlesOfParts>
  <Company>Villanova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 Decrease-and-Conquer</dc:title>
  <dc:creator>Anany Levitin</dc:creator>
  <cp:lastModifiedBy>Wael Zakaria</cp:lastModifiedBy>
  <cp:revision>251</cp:revision>
  <dcterms:created xsi:type="dcterms:W3CDTF">1999-08-23T17:38:43Z</dcterms:created>
  <dcterms:modified xsi:type="dcterms:W3CDTF">2023-04-13T15:17:13Z</dcterms:modified>
</cp:coreProperties>
</file>